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3"/>
  </p:notesMasterIdLst>
  <p:sldIdLst>
    <p:sldId id="428" r:id="rId2"/>
    <p:sldId id="279" r:id="rId3"/>
    <p:sldId id="297" r:id="rId4"/>
    <p:sldId id="370" r:id="rId5"/>
    <p:sldId id="440" r:id="rId6"/>
    <p:sldId id="441" r:id="rId7"/>
    <p:sldId id="421" r:id="rId8"/>
    <p:sldId id="422" r:id="rId9"/>
    <p:sldId id="302" r:id="rId10"/>
    <p:sldId id="424" r:id="rId11"/>
    <p:sldId id="425" r:id="rId12"/>
    <p:sldId id="429" r:id="rId13"/>
    <p:sldId id="307" r:id="rId14"/>
    <p:sldId id="312" r:id="rId15"/>
    <p:sldId id="430" r:id="rId16"/>
    <p:sldId id="309" r:id="rId17"/>
    <p:sldId id="311" r:id="rId18"/>
    <p:sldId id="412" r:id="rId19"/>
    <p:sldId id="423" r:id="rId20"/>
    <p:sldId id="379" r:id="rId21"/>
    <p:sldId id="437" r:id="rId22"/>
    <p:sldId id="414" r:id="rId23"/>
    <p:sldId id="438" r:id="rId24"/>
    <p:sldId id="431" r:id="rId25"/>
    <p:sldId id="432" r:id="rId26"/>
    <p:sldId id="339" r:id="rId27"/>
    <p:sldId id="345" r:id="rId28"/>
    <p:sldId id="354" r:id="rId29"/>
    <p:sldId id="349" r:id="rId30"/>
    <p:sldId id="426" r:id="rId31"/>
    <p:sldId id="390" r:id="rId32"/>
    <p:sldId id="391" r:id="rId33"/>
    <p:sldId id="433" r:id="rId34"/>
    <p:sldId id="439" r:id="rId35"/>
    <p:sldId id="392" r:id="rId36"/>
    <p:sldId id="398" r:id="rId37"/>
    <p:sldId id="434" r:id="rId38"/>
    <p:sldId id="435" r:id="rId39"/>
    <p:sldId id="367" r:id="rId40"/>
    <p:sldId id="344" r:id="rId41"/>
    <p:sldId id="43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a:srgbClr val="FF0000"/>
    <a:srgbClr val="0066FF"/>
    <a:srgbClr val="FFFF66"/>
    <a:srgbClr val="00FF99"/>
    <a:srgbClr val="B2B2B2"/>
    <a:srgbClr val="99CC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94660"/>
  </p:normalViewPr>
  <p:slideViewPr>
    <p:cSldViewPr>
      <p:cViewPr>
        <p:scale>
          <a:sx n="76" d="100"/>
          <a:sy n="76" d="100"/>
        </p:scale>
        <p:origin x="-1116" y="23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8DD1F783-0B07-454D-AFBA-78763AA5EBB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5E50F905-CBE7-457D-9BC9-BB6C544C656A}" type="slidenum">
              <a:rPr lang="en-US" altLang="en-US" smtClean="0"/>
              <a:pPr/>
              <a:t>17</a:t>
            </a:fld>
            <a:endParaRPr lang="en-US" altLang="en-US" smtClean="0"/>
          </a:p>
        </p:txBody>
      </p:sp>
      <p:sp>
        <p:nvSpPr>
          <p:cNvPr id="450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19C5F5-624B-48C1-B9A5-952B5256AB02}" type="slidenum">
              <a:rPr lang="en-US" altLang="en-US" sz="1200"/>
              <a:pPr algn="r"/>
              <a:t>17</a:t>
            </a:fld>
            <a:endParaRPr lang="en-US" altLang="en-US" sz="12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p:spPr>
        <p:txBody>
          <a:bodyPr/>
          <a:lstStyle/>
          <a:p>
            <a:pPr eaLnBrk="1" hangingPunct="1"/>
            <a:r>
              <a:rPr lang="en-US" altLang="en-US" smtClean="0"/>
              <a:t>zzz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vi-VN" altLang="vi-VN" smtClean="0"/>
          </a:p>
        </p:txBody>
      </p:sp>
      <p:sp>
        <p:nvSpPr>
          <p:cNvPr id="460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8C650F2-2E5A-4C4F-8139-87766A4D4B15}" type="slidenum">
              <a:rPr lang="en-US" altLang="vi-VN" sz="1200"/>
              <a:pPr algn="r"/>
              <a:t>33</a:t>
            </a:fld>
            <a:endParaRPr lang="en-US" altLang="vi-V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vi-VN" altLang="vi-VN" smtClean="0"/>
          </a:p>
        </p:txBody>
      </p:sp>
      <p:sp>
        <p:nvSpPr>
          <p:cNvPr id="471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D11EE9F-EF39-41BD-AE84-EA24A4710362}" type="slidenum">
              <a:rPr lang="en-US" altLang="vi-VN" sz="1200"/>
              <a:pPr algn="r"/>
              <a:t>34</a:t>
            </a:fld>
            <a:endParaRPr lang="en-US" altLang="vi-V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9961F-F2DF-4924-BF77-765E6C483E7A}" type="slidenum">
              <a:rPr lang="en-US"/>
              <a:pPr>
                <a:defRPr/>
              </a:pPr>
              <a:t>‹#›</a:t>
            </a:fld>
            <a:endParaRPr lang="en-US"/>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0AF96F-D192-46A8-BB8E-A12E2E801740}" type="slidenum">
              <a:rPr lang="en-US"/>
              <a:pPr>
                <a:defRPr/>
              </a:pPr>
              <a:t>‹#›</a:t>
            </a:fld>
            <a:endParaRPr lang="en-US"/>
          </a:p>
        </p:txBody>
      </p:sp>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BFEA35-3356-41E9-91B5-147585859527}" type="slidenum">
              <a:rPr lang="en-US"/>
              <a:pPr>
                <a:defRPr/>
              </a:pPr>
              <a:t>‹#›</a:t>
            </a:fld>
            <a:endParaRPr lang="en-US"/>
          </a:p>
        </p:txBody>
      </p:sp>
    </p:spTree>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5B2916-47E4-49C9-869B-6852052261C6}" type="slidenum">
              <a:rPr lang="en-US"/>
              <a:pPr>
                <a:defRPr/>
              </a:pPr>
              <a:t>‹#›</a:t>
            </a:fld>
            <a:endParaRPr lang="en-US"/>
          </a:p>
        </p:txBody>
      </p:sp>
    </p:spTree>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3D318-082C-4DD2-B6F6-054590714E6D}" type="slidenum">
              <a:rPr lang="en-US"/>
              <a:pPr>
                <a:defRPr/>
              </a:pPr>
              <a:t>‹#›</a:t>
            </a:fld>
            <a:endParaRPr lang="en-US"/>
          </a:p>
        </p:txBody>
      </p:sp>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1E616-6871-4B6E-A627-5A7FF94454B5}" type="slidenum">
              <a:rPr lang="en-US"/>
              <a:pPr>
                <a:defRPr/>
              </a:pPr>
              <a:t>‹#›</a:t>
            </a:fld>
            <a:endParaRPr lang="en-US"/>
          </a:p>
        </p:txBody>
      </p:sp>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8AFF4D-E202-48E8-B459-D4EC9C837BB8}" type="slidenum">
              <a:rPr lang="en-US"/>
              <a:pPr>
                <a:defRPr/>
              </a:pPr>
              <a:t>‹#›</a:t>
            </a:fld>
            <a:endParaRPr lang="en-US"/>
          </a:p>
        </p:txBody>
      </p:sp>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AEB49D-75EE-4429-BE59-C0F68BBE75F2}" type="slidenum">
              <a:rPr lang="en-US"/>
              <a:pPr>
                <a:defRPr/>
              </a:pPr>
              <a:t>‹#›</a:t>
            </a:fld>
            <a:endParaRPr lang="en-US"/>
          </a:p>
        </p:txBody>
      </p:sp>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40AFBC-020A-4A99-A40D-B5C2AF57F1AD}" type="slidenum">
              <a:rPr lang="en-US"/>
              <a:pPr>
                <a:defRPr/>
              </a:pPr>
              <a:t>‹#›</a:t>
            </a:fld>
            <a:endParaRPr lang="en-US"/>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D52D89-A2CD-4744-B3B4-15366148C0C0}" type="slidenum">
              <a:rPr lang="en-US"/>
              <a:pPr>
                <a:defRPr/>
              </a:pPr>
              <a:t>‹#›</a:t>
            </a:fld>
            <a:endParaRPr lang="en-US"/>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4E745-0612-431D-9193-EC73FAE47206}" type="slidenum">
              <a:rPr lang="en-US"/>
              <a:pPr>
                <a:defRPr/>
              </a:pPr>
              <a:t>‹#›</a:t>
            </a:fld>
            <a:endParaRPr lang="en-US"/>
          </a:p>
        </p:txBody>
      </p:sp>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5F37EE-8083-460A-9C3D-52C0E13805B2}" type="slidenum">
              <a:rPr lang="en-US"/>
              <a:pPr>
                <a:defRPr/>
              </a:pPr>
              <a:t>‹#›</a:t>
            </a:fld>
            <a:endParaRPr lang="en-US"/>
          </a:p>
        </p:txBody>
      </p:sp>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ADDE1"/>
            </a:gs>
            <a:gs pos="100000">
              <a:srgbClr val="BADDE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7C2518E-4E9A-476C-8526-FB61B1E524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Nhac/Ca_nhac/da%20chon/Copy%20of%20Dat%20nuoc%20tron%20niem%20vui.mp3"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Nhac/Ca_nhac/da%20chon/Copy%20of%20Dat%20nuoc%20tron%20niem%20vui.mp3"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cstate="print"/>
          <a:srcRect/>
          <a:stretch>
            <a:fillRect/>
          </a:stretch>
        </p:blipFill>
        <p:spPr bwMode="auto">
          <a:xfrm>
            <a:off x="0" y="-7938"/>
            <a:ext cx="9144000" cy="6865938"/>
          </a:xfrm>
          <a:prstGeom prst="rect">
            <a:avLst/>
          </a:prstGeom>
          <a:noFill/>
          <a:ln w="9525">
            <a:noFill/>
            <a:miter lim="800000"/>
            <a:headEnd/>
            <a:tailEnd/>
          </a:ln>
        </p:spPr>
      </p:pic>
      <p:sp>
        <p:nvSpPr>
          <p:cNvPr id="79" name="Rectangle 20"/>
          <p:cNvSpPr>
            <a:spLocks noChangeArrowheads="1"/>
          </p:cNvSpPr>
          <p:nvPr/>
        </p:nvSpPr>
        <p:spPr bwMode="auto">
          <a:xfrm>
            <a:off x="990600" y="3124200"/>
            <a:ext cx="6553200" cy="15240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lstStyle/>
          <a:p>
            <a:pPr algn="ctr">
              <a:buFont typeface="Arial" panose="020B0604020202020204" pitchFamily="34" charset="0"/>
              <a:buNone/>
              <a:defRPr/>
            </a:pPr>
            <a:endParaRPr lang="en-US">
              <a:solidFill>
                <a:schemeClr val="tx2"/>
              </a:solidFill>
              <a:latin typeface="Times New Roman" panose="02020603050405020304" pitchFamily="18" charset="0"/>
              <a:cs typeface="Times New Roman" panose="02020603050405020304" pitchFamily="18" charset="0"/>
            </a:endParaRPr>
          </a:p>
        </p:txBody>
      </p:sp>
      <p:sp>
        <p:nvSpPr>
          <p:cNvPr id="2052" name="WordArt 121"/>
          <p:cNvSpPr>
            <a:spLocks noChangeArrowheads="1" noChangeShapeType="1" noTextEdit="1"/>
          </p:cNvSpPr>
          <p:nvPr/>
        </p:nvSpPr>
        <p:spPr bwMode="auto">
          <a:xfrm>
            <a:off x="4627563" y="1398588"/>
            <a:ext cx="4038600" cy="1524000"/>
          </a:xfrm>
          <a:prstGeom prst="rect">
            <a:avLst/>
          </a:prstGeom>
        </p:spPr>
        <p:txBody>
          <a:bodyPr wrap="none" fromWordArt="1">
            <a:prstTxWarp prst="textPlain">
              <a:avLst>
                <a:gd name="adj" fmla="val 50222"/>
              </a:avLst>
            </a:prstTxWarp>
          </a:bodyPr>
          <a:lstStyle/>
          <a:p>
            <a:pPr algn="ctr"/>
            <a:r>
              <a:rPr lang="en-US" sz="3600" b="1" kern="1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a:cs typeface="Times New Roman"/>
              </a:rPr>
              <a:t>Lịch sử</a:t>
            </a:r>
          </a:p>
          <a:p>
            <a:pPr algn="ctr"/>
            <a:r>
              <a:rPr lang="en-US" sz="3600" b="1" kern="1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a:cs typeface="Times New Roman"/>
              </a:rPr>
              <a:t>Lớp 5</a:t>
            </a:r>
          </a:p>
        </p:txBody>
      </p:sp>
      <p:sp>
        <p:nvSpPr>
          <p:cNvPr id="2053" name="WordArt 122"/>
          <p:cNvSpPr>
            <a:spLocks noChangeArrowheads="1" noChangeShapeType="1" noTextEdit="1"/>
          </p:cNvSpPr>
          <p:nvPr/>
        </p:nvSpPr>
        <p:spPr bwMode="auto">
          <a:xfrm>
            <a:off x="609600" y="3133725"/>
            <a:ext cx="6477000" cy="1905000"/>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Sấm sét đêm giao thừa</a:t>
            </a:r>
            <a:endParaRPr lang="en-US"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295400"/>
          </a:xfrm>
        </p:spPr>
        <p:txBody>
          <a:bodyPr/>
          <a:lstStyle/>
          <a:p>
            <a:r>
              <a:rPr lang="en-US" altLang="en-US" sz="2800" b="1" smtClean="0">
                <a:solidFill>
                  <a:srgbClr val="0000CC"/>
                </a:solidFill>
                <a:latin typeface="Times New Roman" pitchFamily="18" charset="0"/>
                <a:cs typeface="Times New Roman" pitchFamily="18" charset="0"/>
              </a:rPr>
              <a:t>2.</a:t>
            </a:r>
            <a:r>
              <a:rPr lang="vi-VN" altLang="en-US" sz="2800" b="1" smtClean="0">
                <a:solidFill>
                  <a:srgbClr val="0000CC"/>
                </a:solidFill>
                <a:latin typeface="Times New Roman" pitchFamily="18" charset="0"/>
                <a:cs typeface="Times New Roman" pitchFamily="18" charset="0"/>
              </a:rPr>
              <a:t>Vì sao Chính Phủ ta lại chọn đêm giao thừa để mở cuộc Tổng tiến công?</a:t>
            </a:r>
            <a:endParaRPr lang="en-US" altLang="en-US" sz="2800" b="1" smtClean="0">
              <a:solidFill>
                <a:srgbClr val="0000CC"/>
              </a:solidFill>
              <a:latin typeface="Times New Roman" pitchFamily="18" charset="0"/>
              <a:cs typeface="Times New Roman" pitchFamily="18" charset="0"/>
            </a:endParaRPr>
          </a:p>
        </p:txBody>
      </p:sp>
      <p:sp>
        <p:nvSpPr>
          <p:cNvPr id="4" name="Rounded Rectangle 3"/>
          <p:cNvSpPr/>
          <p:nvPr/>
        </p:nvSpPr>
        <p:spPr>
          <a:xfrm>
            <a:off x="457200" y="1905000"/>
            <a:ext cx="8229600" cy="373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a:solidFill>
                  <a:schemeClr val="tx1"/>
                </a:solidFill>
                <a:latin typeface="Times New Roman" panose="02020603050405020304" pitchFamily="18" charset="0"/>
                <a:cs typeface="Times New Roman" panose="02020603050405020304" pitchFamily="18" charset="0"/>
              </a:rPr>
              <a:t>Vì thời điểm đó mọi người đang tập trung chuẩn bị đón giao thừa nên sẽ tạo được sự bất ngờ, …</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1275" y="2838450"/>
            <a:ext cx="8001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841375" y="1371600"/>
            <a:ext cx="8302625" cy="422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dirty="0">
                <a:solidFill>
                  <a:schemeClr val="tx1"/>
                </a:solidFill>
                <a:latin typeface="Times New Roman" panose="02020603050405020304" pitchFamily="18" charset="0"/>
                <a:cs typeface="Times New Roman" panose="02020603050405020304" pitchFamily="18" charset="0"/>
              </a:rPr>
              <a:t>Đêm 30 Tết Mậu Thân năm 1968, khi mọi người đang chuẩn bị đón giao thừa thì ở các địa điểm bí mật trong thành phố Sài Gòn, các chiến sĩ quân giải phóng lặng lẽ xuất kích.</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190500" y="5599113"/>
            <a:ext cx="8642350" cy="831850"/>
          </a:xfrm>
          <a:prstGeom prst="rect">
            <a:avLst/>
          </a:prstGeom>
          <a:noFill/>
          <a:ln w="9525">
            <a:noFill/>
            <a:miter lim="800000"/>
            <a:headEnd/>
            <a:tailEnd/>
          </a:ln>
        </p:spPr>
        <p:txBody>
          <a:bodyPr>
            <a:spAutoFit/>
          </a:bodyPr>
          <a:lstStyle/>
          <a:p>
            <a:pPr algn="ctr"/>
            <a:r>
              <a:rPr lang="en-US" altLang="vi-VN" sz="2400" b="1">
                <a:latin typeface="Times New Roman" pitchFamily="18" charset="0"/>
                <a:ea typeface="SimSun" pitchFamily="2" charset="-122"/>
                <a:sym typeface="Arial" charset="0"/>
              </a:rPr>
              <a:t>Chủ tịch Hồ Chí Minh chủ trì cuộc họp của Bộ Chính trị</a:t>
            </a:r>
          </a:p>
          <a:p>
            <a:pPr algn="ctr"/>
            <a:r>
              <a:rPr lang="en-US" altLang="vi-VN" sz="2400" b="1">
                <a:latin typeface="Times New Roman" pitchFamily="18" charset="0"/>
                <a:ea typeface="SimSun" pitchFamily="2" charset="-122"/>
                <a:sym typeface="Arial" charset="0"/>
              </a:rPr>
              <a:t> về cuộc Tổng tiến công và nổi dậy Tết Mậu Thân 1968 </a:t>
            </a:r>
            <a:endParaRPr lang="en-US" altLang="en-US" b="1">
              <a:ea typeface="SimSun" pitchFamily="2" charset="-122"/>
            </a:endParaRPr>
          </a:p>
        </p:txBody>
      </p:sp>
      <p:pic>
        <p:nvPicPr>
          <p:cNvPr id="4169" name="Picture 73"/>
          <p:cNvPicPr>
            <a:picLocks noChangeAspect="1" noChangeArrowheads="1"/>
          </p:cNvPicPr>
          <p:nvPr/>
        </p:nvPicPr>
        <p:blipFill>
          <a:blip r:embed="rId2" cstate="print"/>
          <a:srcRect/>
          <a:stretch>
            <a:fillRect/>
          </a:stretch>
        </p:blipFill>
        <p:spPr bwMode="auto">
          <a:xfrm>
            <a:off x="0" y="0"/>
            <a:ext cx="8991600" cy="54133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169"/>
                                        </p:tgtEl>
                                        <p:attrNameLst>
                                          <p:attrName>style.visibility</p:attrName>
                                        </p:attrNameLst>
                                      </p:cBhvr>
                                      <p:to>
                                        <p:strVal val="visible"/>
                                      </p:to>
                                    </p:set>
                                    <p:animEffect transition="in" filter="circle(in)">
                                      <p:cBhvr>
                                        <p:cTn id="7" dur="500"/>
                                        <p:tgtEl>
                                          <p:spTgt spid="416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 calcmode="lin" valueType="num">
                                      <p:cBhvr additive="base">
                                        <p:cTn id="10" dur="500" fill="hold"/>
                                        <p:tgtEl>
                                          <p:spTgt spid="4099"/>
                                        </p:tgtEl>
                                        <p:attrNameLst>
                                          <p:attrName>ppt_x</p:attrName>
                                        </p:attrNameLst>
                                      </p:cBhvr>
                                      <p:tavLst>
                                        <p:tav tm="0">
                                          <p:val>
                                            <p:strVal val="#ppt_x"/>
                                          </p:val>
                                        </p:tav>
                                        <p:tav tm="100000">
                                          <p:val>
                                            <p:strVal val="#ppt_x"/>
                                          </p:val>
                                        </p:tav>
                                      </p:tavLst>
                                    </p:anim>
                                    <p:anim calcmode="lin" valueType="num">
                                      <p:cBhvr additive="base">
                                        <p:cTn id="11"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bo doi hanh quan"/>
          <p:cNvPicPr>
            <a:picLocks noChangeAspect="1" noChangeArrowheads="1"/>
          </p:cNvPicPr>
          <p:nvPr/>
        </p:nvPicPr>
        <p:blipFill>
          <a:blip r:embed="rId2" cstate="print"/>
          <a:srcRect/>
          <a:stretch>
            <a:fillRect/>
          </a:stretch>
        </p:blipFill>
        <p:spPr bwMode="auto">
          <a:xfrm>
            <a:off x="0" y="609600"/>
            <a:ext cx="8991600" cy="5362575"/>
          </a:xfrm>
          <a:prstGeom prst="rect">
            <a:avLst/>
          </a:prstGeom>
          <a:noFill/>
          <a:ln w="9525">
            <a:noFill/>
            <a:miter lim="800000"/>
            <a:headEnd/>
            <a:tailEnd/>
          </a:ln>
        </p:spPr>
      </p:pic>
      <p:sp>
        <p:nvSpPr>
          <p:cNvPr id="60424" name="Text Box 8"/>
          <p:cNvSpPr txBox="1">
            <a:spLocks noChangeArrowheads="1"/>
          </p:cNvSpPr>
          <p:nvPr/>
        </p:nvSpPr>
        <p:spPr bwMode="auto">
          <a:xfrm>
            <a:off x="1588" y="6096000"/>
            <a:ext cx="89916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dirty="0" err="1" smtClean="0">
                <a:effectLst>
                  <a:outerShdw blurRad="38100" dist="38100" dir="2700000" algn="tl">
                    <a:srgbClr val="C0C0C0"/>
                  </a:outerShdw>
                </a:effectLst>
                <a:latin typeface="Times New Roman" pitchFamily="18" charset="0"/>
              </a:rPr>
              <a:t>Bộ</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đội</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hành</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quân</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tham</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gia</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chiến</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đấu</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trong</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chiến</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dịch</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Mậu</a:t>
            </a:r>
            <a:r>
              <a:rPr lang="en-US" sz="2400" b="1" dirty="0" smtClean="0">
                <a:effectLst>
                  <a:outerShdw blurRad="38100" dist="38100" dir="2700000" algn="tl">
                    <a:srgbClr val="C0C0C0"/>
                  </a:outerShdw>
                </a:effectLst>
                <a:latin typeface="Times New Roman" pitchFamily="18" charset="0"/>
              </a:rPr>
              <a:t> </a:t>
            </a:r>
            <a:r>
              <a:rPr lang="en-US" sz="2400" b="1" dirty="0" err="1" smtClean="0">
                <a:effectLst>
                  <a:outerShdw blurRad="38100" dist="38100" dir="2700000" algn="tl">
                    <a:srgbClr val="C0C0C0"/>
                  </a:outerShdw>
                </a:effectLst>
                <a:latin typeface="Times New Roman" pitchFamily="18" charset="0"/>
              </a:rPr>
              <a:t>Thân</a:t>
            </a:r>
            <a:endParaRPr lang="en-US" sz="2400" b="1" dirty="0" smtClean="0">
              <a:effectLst>
                <a:outerShdw blurRad="38100" dist="38100" dir="2700000" algn="tl">
                  <a:srgbClr val="C0C0C0"/>
                </a:outerShdw>
              </a:effectLst>
              <a:latin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p:cTn id="7" dur="1000" fill="hold"/>
                                        <p:tgtEl>
                                          <p:spTgt spid="604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042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0422"/>
                                        </p:tgtEl>
                                        <p:attrNameLst>
                                          <p:attrName>ppt_y</p:attrName>
                                        </p:attrNameLst>
                                      </p:cBhvr>
                                      <p:tavLst>
                                        <p:tav tm="0">
                                          <p:val>
                                            <p:strVal val="#ppt_y"/>
                                          </p:val>
                                        </p:tav>
                                        <p:tav tm="100000">
                                          <p:val>
                                            <p:strVal val="#ppt_y"/>
                                          </p:val>
                                        </p:tav>
                                      </p:tavLst>
                                    </p:anim>
                                    <p:animEffect transition="in" filter="fade">
                                      <p:cBhvr>
                                        <p:cTn id="10" dur="1000"/>
                                        <p:tgtEl>
                                          <p:spTgt spid="60422"/>
                                        </p:tgtEl>
                                      </p:cBhvr>
                                    </p:animEffect>
                                  </p:childTnLst>
                                </p:cTn>
                              </p:par>
                            </p:childTnLst>
                          </p:cTn>
                        </p:par>
                        <p:par>
                          <p:cTn id="11" fill="hold" nodeType="afterGroup">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60424"/>
                                        </p:tgtEl>
                                        <p:attrNameLst>
                                          <p:attrName>style.visibility</p:attrName>
                                        </p:attrNameLst>
                                      </p:cBhvr>
                                      <p:to>
                                        <p:strVal val="visible"/>
                                      </p:to>
                                    </p:set>
                                    <p:anim calcmode="lin" valueType="num">
                                      <p:cBhvr additive="base">
                                        <p:cTn id="14" dur="500" fill="hold"/>
                                        <p:tgtEl>
                                          <p:spTgt spid="60424"/>
                                        </p:tgtEl>
                                        <p:attrNameLst>
                                          <p:attrName>ppt_x</p:attrName>
                                        </p:attrNameLst>
                                      </p:cBhvr>
                                      <p:tavLst>
                                        <p:tav tm="0">
                                          <p:val>
                                            <p:strVal val="#ppt_x"/>
                                          </p:val>
                                        </p:tav>
                                        <p:tav tm="100000">
                                          <p:val>
                                            <p:strVal val="#ppt_x"/>
                                          </p:val>
                                        </p:tav>
                                      </p:tavLst>
                                    </p:anim>
                                    <p:anim calcmode="lin" valueType="num">
                                      <p:cBhvr additive="base">
                                        <p:cTn id="15" dur="500" fill="hold"/>
                                        <p:tgtEl>
                                          <p:spTgt spid="60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van chuyen luong thuc va vu khi"/>
          <p:cNvPicPr>
            <a:picLocks noChangeAspect="1" noChangeArrowheads="1"/>
          </p:cNvPicPr>
          <p:nvPr/>
        </p:nvPicPr>
        <p:blipFill>
          <a:blip r:embed="rId2" cstate="print"/>
          <a:srcRect/>
          <a:stretch>
            <a:fillRect/>
          </a:stretch>
        </p:blipFill>
        <p:spPr bwMode="auto">
          <a:xfrm>
            <a:off x="114300" y="46038"/>
            <a:ext cx="8915400" cy="5527675"/>
          </a:xfrm>
          <a:prstGeom prst="rect">
            <a:avLst/>
          </a:prstGeom>
          <a:noFill/>
          <a:ln w="9525">
            <a:noFill/>
            <a:miter lim="800000"/>
            <a:headEnd/>
            <a:tailEnd/>
          </a:ln>
        </p:spPr>
      </p:pic>
      <p:sp>
        <p:nvSpPr>
          <p:cNvPr id="60425" name="Text Box 9"/>
          <p:cNvSpPr txBox="1">
            <a:spLocks noChangeArrowheads="1"/>
          </p:cNvSpPr>
          <p:nvPr/>
        </p:nvSpPr>
        <p:spPr bwMode="auto">
          <a:xfrm>
            <a:off x="-28575" y="5573713"/>
            <a:ext cx="9144000" cy="954087"/>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Vận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chuyển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lương</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vũ</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trên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Đường</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endPar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box(out)">
                                      <p:cBhvr>
                                        <p:cTn id="7" dur="500"/>
                                        <p:tgtEl>
                                          <p:spTgt spid="6042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iterate type="wd">
                                    <p:tmPct val="10000"/>
                                  </p:iterate>
                                  <p:childTnLst>
                                    <p:set>
                                      <p:cBhvr>
                                        <p:cTn id="10" dur="1" fill="hold">
                                          <p:stCondLst>
                                            <p:cond delay="0"/>
                                          </p:stCondLst>
                                        </p:cTn>
                                        <p:tgtEl>
                                          <p:spTgt spid="60425"/>
                                        </p:tgtEl>
                                        <p:attrNameLst>
                                          <p:attrName>style.visibility</p:attrName>
                                        </p:attrNameLst>
                                      </p:cBhvr>
                                      <p:to>
                                        <p:strVal val="visible"/>
                                      </p:to>
                                    </p:set>
                                    <p:animEffect transition="in" filter="box(in)">
                                      <p:cBhvr>
                                        <p:cTn id="11" dur="5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van chuyen luong thuc va vu khi"/>
          <p:cNvPicPr>
            <a:picLocks noChangeAspect="1" noChangeArrowheads="1"/>
          </p:cNvPicPr>
          <p:nvPr/>
        </p:nvPicPr>
        <p:blipFill>
          <a:blip r:embed="rId2" cstate="print"/>
          <a:srcRect/>
          <a:stretch>
            <a:fillRect/>
          </a:stretch>
        </p:blipFill>
        <p:spPr bwMode="auto">
          <a:xfrm>
            <a:off x="625475" y="323850"/>
            <a:ext cx="3852863" cy="2435225"/>
          </a:xfrm>
          <a:prstGeom prst="rect">
            <a:avLst/>
          </a:prstGeom>
          <a:noFill/>
          <a:ln w="9525">
            <a:solidFill>
              <a:schemeClr val="tx1"/>
            </a:solidFill>
            <a:miter lim="800000"/>
            <a:headEnd/>
            <a:tailEnd/>
          </a:ln>
        </p:spPr>
      </p:pic>
      <p:sp>
        <p:nvSpPr>
          <p:cNvPr id="16387" name="Text Box 7"/>
          <p:cNvSpPr txBox="1">
            <a:spLocks noChangeArrowheads="1"/>
          </p:cNvSpPr>
          <p:nvPr/>
        </p:nvSpPr>
        <p:spPr bwMode="auto">
          <a:xfrm>
            <a:off x="1187450" y="2905125"/>
            <a:ext cx="7059613" cy="460375"/>
          </a:xfrm>
          <a:prstGeom prst="rect">
            <a:avLst/>
          </a:prstGeom>
          <a:noFill/>
          <a:ln w="9525">
            <a:noFill/>
            <a:miter lim="800000"/>
            <a:headEnd/>
            <a:tailEnd/>
          </a:ln>
        </p:spPr>
        <p:txBody>
          <a:bodyPr>
            <a:spAutoFit/>
          </a:bodyPr>
          <a:lstStyle/>
          <a:p>
            <a:pPr>
              <a:spcBef>
                <a:spcPct val="50000"/>
              </a:spcBef>
            </a:pPr>
            <a:r>
              <a:rPr lang="en-US" altLang="en-US" sz="2400" b="1">
                <a:latin typeface="Times New Roman" pitchFamily="18" charset="0"/>
                <a:ea typeface="SimSun" pitchFamily="2" charset="-122"/>
                <a:cs typeface="Times New Roman" pitchFamily="18" charset="0"/>
              </a:rPr>
              <a:t>Vận chuyển lương thực, vũ khí vào chiến trường</a:t>
            </a:r>
          </a:p>
        </p:txBody>
      </p:sp>
      <p:pic>
        <p:nvPicPr>
          <p:cNvPr id="9" name="Picture 2" descr="C:\Users\admin\Desktop\Ảnh 1968\photo-2-1483077619928.jpg"/>
          <p:cNvPicPr>
            <a:picLocks noChangeAspect="1" noChangeArrowheads="1"/>
          </p:cNvPicPr>
          <p:nvPr/>
        </p:nvPicPr>
        <p:blipFill>
          <a:blip r:embed="rId3" cstate="print">
            <a:duotone>
              <a:prstClr val="black"/>
              <a:srgbClr val="D9C3A5">
                <a:tint val="50000"/>
                <a:satMod val="180000"/>
              </a:srgbClr>
            </a:duotone>
            <a:extLst>
              <a:ext uri="{28A0092B-C50C-407E-A947-70E740481C1C}"/>
            </a:extLst>
          </a:blip>
          <a:srcRect/>
          <a:stretch>
            <a:fillRect/>
          </a:stretch>
        </p:blipFill>
        <p:spPr bwMode="auto">
          <a:xfrm>
            <a:off x="4679782" y="354751"/>
            <a:ext cx="3837809" cy="2435486"/>
          </a:xfrm>
          <a:prstGeom prst="rect">
            <a:avLst/>
          </a:prstGeom>
          <a:noFill/>
          <a:ln w="19050">
            <a:solidFill>
              <a:schemeClr val="tx1"/>
            </a:solidFill>
            <a:miter lim="800000"/>
            <a:headEnd/>
            <a:tailEnd/>
          </a:ln>
          <a:extLst>
            <a:ext uri="{909E8E84-426E-40DD-AFC4-6F175D3DCCD1}"/>
          </a:extLst>
        </p:spPr>
      </p:pic>
      <p:pic>
        <p:nvPicPr>
          <p:cNvPr id="16389" name="Picture 3"/>
          <p:cNvPicPr>
            <a:picLocks noChangeAspect="1"/>
          </p:cNvPicPr>
          <p:nvPr/>
        </p:nvPicPr>
        <p:blipFill>
          <a:blip r:embed="rId4" cstate="print"/>
          <a:srcRect/>
          <a:stretch>
            <a:fillRect/>
          </a:stretch>
        </p:blipFill>
        <p:spPr bwMode="auto">
          <a:xfrm>
            <a:off x="611188" y="3646488"/>
            <a:ext cx="3867150" cy="2457450"/>
          </a:xfrm>
          <a:prstGeom prst="rect">
            <a:avLst/>
          </a:prstGeom>
          <a:noFill/>
          <a:ln w="9525">
            <a:solidFill>
              <a:schemeClr val="tx1"/>
            </a:solidFill>
            <a:miter lim="800000"/>
            <a:headEnd/>
            <a:tailEnd/>
          </a:ln>
        </p:spPr>
      </p:pic>
      <p:pic>
        <p:nvPicPr>
          <p:cNvPr id="16390" name="Picture 1"/>
          <p:cNvPicPr>
            <a:picLocks noChangeAspect="1"/>
          </p:cNvPicPr>
          <p:nvPr/>
        </p:nvPicPr>
        <p:blipFill>
          <a:blip r:embed="rId5" cstate="print"/>
          <a:srcRect/>
          <a:stretch>
            <a:fillRect/>
          </a:stretch>
        </p:blipFill>
        <p:spPr bwMode="auto">
          <a:xfrm>
            <a:off x="4665663" y="3643313"/>
            <a:ext cx="3868737" cy="2455862"/>
          </a:xfrm>
          <a:prstGeom prst="rect">
            <a:avLst/>
          </a:prstGeom>
          <a:noFill/>
          <a:ln w="9525">
            <a:solidFill>
              <a:schemeClr val="tx1"/>
            </a:solidFill>
            <a:miter lim="800000"/>
            <a:headEnd/>
            <a:tailEnd/>
          </a:ln>
        </p:spPr>
      </p:pic>
      <p:sp>
        <p:nvSpPr>
          <p:cNvPr id="16391" name="Text Box 7"/>
          <p:cNvSpPr txBox="1">
            <a:spLocks noChangeArrowheads="1"/>
          </p:cNvSpPr>
          <p:nvPr/>
        </p:nvSpPr>
        <p:spPr bwMode="auto">
          <a:xfrm>
            <a:off x="1281113" y="6218238"/>
            <a:ext cx="6481762" cy="461962"/>
          </a:xfrm>
          <a:prstGeom prst="rect">
            <a:avLst/>
          </a:prstGeom>
          <a:noFill/>
          <a:ln w="9525">
            <a:noFill/>
            <a:miter lim="800000"/>
            <a:headEnd/>
            <a:tailEnd/>
          </a:ln>
        </p:spPr>
        <p:txBody>
          <a:bodyPr>
            <a:spAutoFit/>
          </a:bodyPr>
          <a:lstStyle/>
          <a:p>
            <a:pPr algn="ctr">
              <a:spcBef>
                <a:spcPct val="50000"/>
              </a:spcBef>
            </a:pPr>
            <a:r>
              <a:rPr lang="en-US" altLang="en-US" sz="2400" b="1">
                <a:latin typeface="Times New Roman" pitchFamily="18" charset="0"/>
                <a:ea typeface="SimSun" pitchFamily="2" charset="-122"/>
                <a:cs typeface="Times New Roman" pitchFamily="18" charset="0"/>
              </a:rPr>
              <a:t>Ngụy trang để vận chuyển vũ khí</a:t>
            </a:r>
          </a:p>
        </p:txBody>
      </p:sp>
    </p:spTree>
  </p:cSld>
  <p:clrMapOvr>
    <a:masterClrMapping/>
  </p:clrMapOvr>
  <p:transition spd="slow">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p:cNvPicPr>
            <a:picLocks noChangeAspect="1" noChangeArrowheads="1"/>
          </p:cNvPicPr>
          <p:nvPr/>
        </p:nvPicPr>
        <p:blipFill>
          <a:blip r:embed="rId2" cstate="print"/>
          <a:srcRect/>
          <a:stretch>
            <a:fillRect/>
          </a:stretch>
        </p:blipFill>
        <p:spPr bwMode="auto">
          <a:xfrm>
            <a:off x="228600" y="685800"/>
            <a:ext cx="8610600" cy="5334000"/>
          </a:xfrm>
          <a:prstGeom prst="rect">
            <a:avLst/>
          </a:prstGeom>
          <a:noFill/>
          <a:ln w="57150">
            <a:solidFill>
              <a:schemeClr val="folHlink"/>
            </a:solidFill>
            <a:miter lim="800000"/>
            <a:headEnd/>
            <a:tailEnd/>
          </a:ln>
        </p:spPr>
      </p:pic>
      <p:sp>
        <p:nvSpPr>
          <p:cNvPr id="75782" name="Text Box 6"/>
          <p:cNvSpPr txBox="1">
            <a:spLocks noChangeArrowheads="1"/>
          </p:cNvSpPr>
          <p:nvPr/>
        </p:nvSpPr>
        <p:spPr bwMode="auto">
          <a:xfrm>
            <a:off x="604838" y="6097588"/>
            <a:ext cx="7848600" cy="396875"/>
          </a:xfrm>
          <a:prstGeom prst="rect">
            <a:avLst/>
          </a:prstGeom>
          <a:noFill/>
          <a:ln w="9525">
            <a:noFill/>
            <a:miter lim="800000"/>
            <a:headEnd/>
            <a:tailEnd/>
          </a:ln>
        </p:spPr>
        <p:txBody>
          <a:bodyPr>
            <a:spAutoFit/>
          </a:bodyPr>
          <a:lstStyle/>
          <a:p>
            <a:pPr algn="ctr" eaLnBrk="0" hangingPunct="0">
              <a:spcBef>
                <a:spcPct val="50000"/>
              </a:spcBef>
            </a:pPr>
            <a:r>
              <a:rPr lang="en-US" altLang="en-US" sz="2000" b="1">
                <a:latin typeface="Times New Roman" pitchFamily="18" charset="0"/>
              </a:rPr>
              <a:t>LỰC LƯỢNG VŨ TRANG QUÂN KHU SÀI GÒN-GIA ĐỊNH </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circle(in)">
                                      <p:cBhvr>
                                        <p:cTn id="7" dur="2000"/>
                                        <p:tgtEl>
                                          <p:spTgt spid="7578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5782"/>
                                        </p:tgtEl>
                                        <p:attrNameLst>
                                          <p:attrName>style.visibility</p:attrName>
                                        </p:attrNameLst>
                                      </p:cBhvr>
                                      <p:to>
                                        <p:strVal val="visible"/>
                                      </p:to>
                                    </p:set>
                                    <p:animEffect transition="in" filter="circle(in)">
                                      <p:cBhvr>
                                        <p:cTn id="10" dur="2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4343400" y="0"/>
            <a:ext cx="4495800" cy="5181600"/>
          </a:xfrm>
          <a:prstGeom prst="rect">
            <a:avLst/>
          </a:prstGeom>
          <a:noFill/>
          <a:ln w="9525">
            <a:noFill/>
            <a:miter lim="800000"/>
            <a:headEnd/>
            <a:tailEnd/>
          </a:ln>
        </p:spPr>
      </p:pic>
      <p:sp>
        <p:nvSpPr>
          <p:cNvPr id="63493" name="Rectangle 5"/>
          <p:cNvSpPr>
            <a:spLocks noChangeArrowheads="1"/>
          </p:cNvSpPr>
          <p:nvPr/>
        </p:nvSpPr>
        <p:spPr bwMode="auto">
          <a:xfrm>
            <a:off x="0" y="5410200"/>
            <a:ext cx="3962400" cy="944563"/>
          </a:xfrm>
          <a:prstGeom prst="rect">
            <a:avLst/>
          </a:prstGeom>
          <a:noFill/>
          <a:ln w="28575">
            <a:solidFill>
              <a:srgbClr val="FF3300"/>
            </a:solidFill>
            <a:miter lim="800000"/>
            <a:headEnd/>
            <a:tailEnd/>
          </a:ln>
          <a:effectLst/>
        </p:spPr>
        <p:txBody>
          <a:bodyPr anchor="ctr">
            <a:spAutoFit/>
          </a:bodyPr>
          <a:lstStyle/>
          <a:p>
            <a:pPr algn="ctr" eaLnBrk="0" hangingPunct="0">
              <a:defRPr/>
            </a:pPr>
            <a:r>
              <a:rPr lang="en-US" b="1" dirty="0" err="1">
                <a:latin typeface="Times New Roman" pitchFamily="18" charset="0"/>
                <a:cs typeface="+mn-cs"/>
              </a:rPr>
              <a:t>Bộ</a:t>
            </a:r>
            <a:r>
              <a:rPr lang="en-US" b="1" dirty="0">
                <a:latin typeface="Times New Roman" pitchFamily="18" charset="0"/>
                <a:cs typeface="+mn-cs"/>
              </a:rPr>
              <a:t> </a:t>
            </a:r>
            <a:r>
              <a:rPr lang="en-US" b="1" dirty="0" err="1">
                <a:latin typeface="Times New Roman" pitchFamily="18" charset="0"/>
                <a:cs typeface="+mn-cs"/>
              </a:rPr>
              <a:t>đội</a:t>
            </a:r>
            <a:r>
              <a:rPr lang="en-US" b="1" dirty="0">
                <a:latin typeface="Times New Roman" pitchFamily="18" charset="0"/>
                <a:cs typeface="+mn-cs"/>
              </a:rPr>
              <a:t> </a:t>
            </a:r>
            <a:r>
              <a:rPr lang="en-US" b="1" dirty="0" err="1">
                <a:latin typeface="Times New Roman" pitchFamily="18" charset="0"/>
                <a:cs typeface="+mn-cs"/>
              </a:rPr>
              <a:t>Tiểu</a:t>
            </a:r>
            <a:r>
              <a:rPr lang="en-US" b="1" dirty="0">
                <a:latin typeface="Times New Roman" pitchFamily="18" charset="0"/>
                <a:cs typeface="+mn-cs"/>
              </a:rPr>
              <a:t> </a:t>
            </a:r>
            <a:r>
              <a:rPr lang="en-US" b="1" dirty="0" err="1">
                <a:latin typeface="Times New Roman" pitchFamily="18" charset="0"/>
                <a:cs typeface="+mn-cs"/>
              </a:rPr>
              <a:t>đoàn</a:t>
            </a:r>
            <a:r>
              <a:rPr lang="en-US" b="1" dirty="0">
                <a:latin typeface="Times New Roman" pitchFamily="18" charset="0"/>
                <a:cs typeface="+mn-cs"/>
              </a:rPr>
              <a:t> 502 </a:t>
            </a:r>
          </a:p>
          <a:p>
            <a:pPr algn="ctr" eaLnBrk="0" hangingPunct="0">
              <a:defRPr/>
            </a:pPr>
            <a:r>
              <a:rPr lang="en-US" b="1" dirty="0" err="1">
                <a:latin typeface="Times New Roman" pitchFamily="18" charset="0"/>
                <a:cs typeface="+mn-cs"/>
              </a:rPr>
              <a:t>miền</a:t>
            </a:r>
            <a:r>
              <a:rPr lang="en-US" b="1" dirty="0">
                <a:latin typeface="Times New Roman" pitchFamily="18" charset="0"/>
                <a:cs typeface="+mn-cs"/>
              </a:rPr>
              <a:t> </a:t>
            </a:r>
            <a:r>
              <a:rPr lang="en-US" b="1" dirty="0" err="1">
                <a:latin typeface="Times New Roman" pitchFamily="18" charset="0"/>
                <a:cs typeface="+mn-cs"/>
              </a:rPr>
              <a:t>Đông</a:t>
            </a:r>
            <a:r>
              <a:rPr lang="en-US" b="1" dirty="0">
                <a:latin typeface="Times New Roman" pitchFamily="18" charset="0"/>
                <a:cs typeface="+mn-cs"/>
              </a:rPr>
              <a:t> Nam </a:t>
            </a:r>
            <a:r>
              <a:rPr lang="en-US" b="1" dirty="0" err="1">
                <a:latin typeface="Times New Roman" pitchFamily="18" charset="0"/>
                <a:cs typeface="+mn-cs"/>
              </a:rPr>
              <a:t>Bộ</a:t>
            </a:r>
            <a:endParaRPr lang="en-US" b="1" dirty="0">
              <a:latin typeface="Times New Roman" pitchFamily="18" charset="0"/>
              <a:cs typeface="+mn-cs"/>
            </a:endParaRPr>
          </a:p>
          <a:p>
            <a:pPr algn="ctr" eaLnBrk="0" hangingPunct="0">
              <a:defRPr/>
            </a:pPr>
            <a:r>
              <a:rPr lang="en-US" b="1" dirty="0" err="1">
                <a:latin typeface="Times New Roman" pitchFamily="18" charset="0"/>
                <a:cs typeface="+mn-cs"/>
              </a:rPr>
              <a:t>Hứa</a:t>
            </a:r>
            <a:r>
              <a:rPr lang="en-US" b="1" dirty="0">
                <a:latin typeface="Times New Roman" pitchFamily="18" charset="0"/>
                <a:cs typeface="+mn-cs"/>
              </a:rPr>
              <a:t> </a:t>
            </a:r>
            <a:r>
              <a:rPr lang="en-US" b="1" dirty="0" err="1">
                <a:latin typeface="Times New Roman" pitchFamily="18" charset="0"/>
                <a:cs typeface="+mn-cs"/>
              </a:rPr>
              <a:t>quyết</a:t>
            </a:r>
            <a:r>
              <a:rPr lang="en-US" b="1" dirty="0">
                <a:latin typeface="Times New Roman" pitchFamily="18" charset="0"/>
                <a:cs typeface="+mn-cs"/>
              </a:rPr>
              <a:t> </a:t>
            </a:r>
            <a:r>
              <a:rPr lang="en-US" b="1" dirty="0" err="1">
                <a:latin typeface="Times New Roman" pitchFamily="18" charset="0"/>
                <a:cs typeface="+mn-cs"/>
              </a:rPr>
              <a:t>tâm</a:t>
            </a:r>
            <a:r>
              <a:rPr lang="en-US" b="1" dirty="0">
                <a:latin typeface="Times New Roman" pitchFamily="18" charset="0"/>
                <a:cs typeface="+mn-cs"/>
              </a:rPr>
              <a:t> </a:t>
            </a:r>
            <a:r>
              <a:rPr lang="en-US" b="1" dirty="0" err="1">
                <a:latin typeface="Times New Roman" pitchFamily="18" charset="0"/>
                <a:cs typeface="+mn-cs"/>
              </a:rPr>
              <a:t>hoàn</a:t>
            </a:r>
            <a:r>
              <a:rPr lang="en-US" b="1" dirty="0">
                <a:latin typeface="Times New Roman" pitchFamily="18" charset="0"/>
                <a:cs typeface="+mn-cs"/>
              </a:rPr>
              <a:t> </a:t>
            </a:r>
            <a:r>
              <a:rPr lang="en-US" b="1" dirty="0" err="1">
                <a:latin typeface="Times New Roman" pitchFamily="18" charset="0"/>
                <a:cs typeface="+mn-cs"/>
              </a:rPr>
              <a:t>thành</a:t>
            </a:r>
            <a:r>
              <a:rPr lang="en-US" b="1" dirty="0">
                <a:latin typeface="Times New Roman" pitchFamily="18" charset="0"/>
                <a:cs typeface="+mn-cs"/>
              </a:rPr>
              <a:t> </a:t>
            </a:r>
            <a:r>
              <a:rPr lang="en-US" b="1" dirty="0" err="1">
                <a:latin typeface="Times New Roman" pitchFamily="18" charset="0"/>
                <a:cs typeface="+mn-cs"/>
              </a:rPr>
              <a:t>nhiệm</a:t>
            </a:r>
            <a:r>
              <a:rPr lang="en-US" b="1" dirty="0">
                <a:latin typeface="Times New Roman" pitchFamily="18" charset="0"/>
                <a:cs typeface="+mn-cs"/>
              </a:rPr>
              <a:t> </a:t>
            </a:r>
            <a:r>
              <a:rPr lang="en-US" b="1" dirty="0" err="1">
                <a:latin typeface="Times New Roman" pitchFamily="18" charset="0"/>
                <a:cs typeface="+mn-cs"/>
              </a:rPr>
              <a:t>vụ</a:t>
            </a:r>
            <a:r>
              <a:rPr lang="en-US" b="1" dirty="0">
                <a:effectLst>
                  <a:outerShdw blurRad="38100" dist="38100" dir="2700000" algn="tl">
                    <a:srgbClr val="000000">
                      <a:alpha val="43137"/>
                    </a:srgbClr>
                  </a:outerShdw>
                </a:effectLst>
                <a:latin typeface="Times New Roman" pitchFamily="18" charset="0"/>
                <a:cs typeface="+mn-cs"/>
              </a:rPr>
              <a:t>..</a:t>
            </a:r>
          </a:p>
        </p:txBody>
      </p:sp>
      <p:pic>
        <p:nvPicPr>
          <p:cNvPr id="18436" name="Picture 6"/>
          <p:cNvPicPr>
            <a:picLocks noChangeAspect="1" noChangeArrowheads="1"/>
          </p:cNvPicPr>
          <p:nvPr/>
        </p:nvPicPr>
        <p:blipFill>
          <a:blip r:embed="rId4" cstate="print"/>
          <a:srcRect/>
          <a:stretch>
            <a:fillRect/>
          </a:stretch>
        </p:blipFill>
        <p:spPr bwMode="auto">
          <a:xfrm>
            <a:off x="0" y="0"/>
            <a:ext cx="4114800" cy="5181600"/>
          </a:xfrm>
          <a:prstGeom prst="rect">
            <a:avLst/>
          </a:prstGeom>
          <a:noFill/>
          <a:ln w="9525">
            <a:noFill/>
            <a:miter lim="800000"/>
            <a:headEnd/>
            <a:tailEnd/>
          </a:ln>
        </p:spPr>
      </p:pic>
      <p:sp>
        <p:nvSpPr>
          <p:cNvPr id="63496" name="Rectangle 8"/>
          <p:cNvSpPr>
            <a:spLocks noChangeArrowheads="1"/>
          </p:cNvSpPr>
          <p:nvPr/>
        </p:nvSpPr>
        <p:spPr bwMode="auto">
          <a:xfrm>
            <a:off x="4343400" y="5273675"/>
            <a:ext cx="4343400" cy="1249363"/>
          </a:xfrm>
          <a:prstGeom prst="rect">
            <a:avLst/>
          </a:prstGeom>
          <a:noFill/>
          <a:ln w="28575">
            <a:solidFill>
              <a:srgbClr val="FF3300"/>
            </a:solidFill>
            <a:miter lim="800000"/>
            <a:headEnd/>
            <a:tailEnd/>
          </a:ln>
          <a:effectLst/>
        </p:spPr>
        <p:txBody>
          <a:bodyPr anchor="ctr">
            <a:spAutoFit/>
          </a:bodyPr>
          <a:lstStyle/>
          <a:p>
            <a:pPr algn="ctr" eaLnBrk="0" hangingPunct="0">
              <a:defRPr/>
            </a:pPr>
            <a:r>
              <a:rPr lang="en-US" b="1" dirty="0" err="1">
                <a:effectLst>
                  <a:outerShdw blurRad="38100" dist="38100" dir="2700000" algn="tl">
                    <a:srgbClr val="C0C0C0"/>
                  </a:outerShdw>
                </a:effectLst>
                <a:latin typeface="Times New Roman" pitchFamily="18" charset="0"/>
              </a:rPr>
              <a:t>Đại</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đội</a:t>
            </a:r>
            <a:r>
              <a:rPr lang="en-US" b="1" dirty="0">
                <a:effectLst>
                  <a:outerShdw blurRad="38100" dist="38100" dir="2700000" algn="tl">
                    <a:srgbClr val="C0C0C0"/>
                  </a:outerShdw>
                </a:effectLst>
                <a:latin typeface="Times New Roman" pitchFamily="18" charset="0"/>
              </a:rPr>
              <a:t> 6 </a:t>
            </a:r>
            <a:r>
              <a:rPr lang="en-US" b="1" dirty="0" err="1">
                <a:effectLst>
                  <a:outerShdw blurRad="38100" dist="38100" dir="2700000" algn="tl">
                    <a:srgbClr val="C0C0C0"/>
                  </a:outerShdw>
                </a:effectLst>
                <a:latin typeface="Times New Roman" pitchFamily="18" charset="0"/>
              </a:rPr>
              <a:t>thuộc</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Đoàn</a:t>
            </a:r>
            <a:r>
              <a:rPr lang="en-US" b="1" dirty="0">
                <a:effectLst>
                  <a:outerShdw blurRad="38100" dist="38100" dir="2700000" algn="tl">
                    <a:srgbClr val="C0C0C0"/>
                  </a:outerShdw>
                </a:effectLst>
                <a:latin typeface="Times New Roman" pitchFamily="18" charset="0"/>
              </a:rPr>
              <a:t> 86 </a:t>
            </a:r>
            <a:r>
              <a:rPr lang="en-US" b="1" dirty="0" err="1">
                <a:effectLst>
                  <a:outerShdw blurRad="38100" dist="38100" dir="2700000" algn="tl">
                    <a:srgbClr val="C0C0C0"/>
                  </a:outerShdw>
                </a:effectLst>
                <a:latin typeface="Times New Roman" pitchFamily="18" charset="0"/>
              </a:rPr>
              <a:t>vận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chuyển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gạo</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trên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sông</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Đồng</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Nai</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chuẩn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bị</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cho</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cuộc</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tổng</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Tiến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công</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và</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nổi</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dậy</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xuân</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Mậu</a:t>
            </a:r>
            <a:r>
              <a:rPr lang="en-US" b="1" dirty="0">
                <a:effectLst>
                  <a:outerShdw blurRad="38100" dist="38100" dir="2700000" algn="tl">
                    <a:srgbClr val="C0C0C0"/>
                  </a:outerShdw>
                </a:effectLst>
                <a:latin typeface="Times New Roman" pitchFamily="18" charset="0"/>
              </a:rPr>
              <a:t> </a:t>
            </a:r>
            <a:r>
              <a:rPr lang="en-US" b="1" dirty="0" err="1">
                <a:effectLst>
                  <a:outerShdw blurRad="38100" dist="38100" dir="2700000" algn="tl">
                    <a:srgbClr val="C0C0C0"/>
                  </a:outerShdw>
                </a:effectLst>
                <a:latin typeface="Times New Roman" pitchFamily="18" charset="0"/>
              </a:rPr>
              <a:t>Thân</a:t>
            </a:r>
            <a:r>
              <a:rPr lang="en-US" b="1" dirty="0">
                <a:effectLst>
                  <a:outerShdw blurRad="38100" dist="38100" dir="2700000" algn="tl">
                    <a:srgbClr val="C0C0C0"/>
                  </a:outerShdw>
                </a:effectLst>
                <a:latin typeface="Times New Roman" pitchFamily="18" charset="0"/>
              </a:rPr>
              <a:t> 1968</a:t>
            </a:r>
            <a:r>
              <a:rPr lang="en-US" sz="2000" b="1" dirty="0">
                <a:effectLst>
                  <a:outerShdw blurRad="38100" dist="38100" dir="2700000" algn="tl">
                    <a:srgbClr val="C0C0C0"/>
                  </a:outerShdw>
                </a:effectLst>
                <a:latin typeface="Times New Roman" pitchFamily="18" charset="0"/>
              </a:rPr>
              <a:t>.</a:t>
            </a:r>
          </a:p>
        </p:txBody>
      </p:sp>
    </p:spTree>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cstate="print"/>
          <a:srcRect/>
          <a:stretch>
            <a:fillRect/>
          </a:stretch>
        </p:blipFill>
        <p:spPr bwMode="auto">
          <a:xfrm>
            <a:off x="304800" y="381000"/>
            <a:ext cx="8610600" cy="5310188"/>
          </a:xfrm>
          <a:prstGeom prst="rect">
            <a:avLst/>
          </a:prstGeom>
          <a:noFill/>
          <a:ln w="9525">
            <a:noFill/>
            <a:miter lim="800000"/>
            <a:headEnd/>
            <a:tailEnd/>
          </a:ln>
        </p:spPr>
      </p:pic>
      <p:sp>
        <p:nvSpPr>
          <p:cNvPr id="60422" name="Rectangle 6"/>
          <p:cNvSpPr>
            <a:spLocks noChangeArrowheads="1"/>
          </p:cNvSpPr>
          <p:nvPr/>
        </p:nvSpPr>
        <p:spPr bwMode="auto">
          <a:xfrm>
            <a:off x="2057400" y="5761038"/>
            <a:ext cx="6400800" cy="1066800"/>
          </a:xfrm>
          <a:prstGeom prst="rect">
            <a:avLst/>
          </a:prstGeom>
          <a:noFill/>
          <a:ln w="9525">
            <a:noFill/>
            <a:miter lim="800000"/>
            <a:headEnd/>
            <a:tailEnd/>
          </a:ln>
          <a:effectLst/>
        </p:spPr>
        <p:txBody>
          <a:bodyPr anchor="ctr">
            <a:spAutoFit/>
          </a:bodyPr>
          <a:lstStyle/>
          <a:p>
            <a:pPr eaLnBrk="0" hangingPunct="0">
              <a:defRPr/>
            </a:pPr>
            <a:r>
              <a:rPr lang="en-US" sz="3200" dirty="0" err="1">
                <a:effectLst>
                  <a:outerShdw blurRad="38100" dist="38100" dir="2700000" algn="tl">
                    <a:srgbClr val="000000">
                      <a:alpha val="43137"/>
                    </a:srgbClr>
                  </a:outerShdw>
                </a:effectLst>
                <a:latin typeface="Times New Roman" pitchFamily="18" charset="0"/>
                <a:cs typeface="Times New Roman" pitchFamily="18" charset="0"/>
              </a:rPr>
              <a:t>Một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tổ</a:t>
            </a:r>
            <a:r>
              <a:rPr lang="en-US" sz="3200" dirty="0">
                <a:effectLst>
                  <a:outerShdw blurRad="38100" dist="38100" dir="2700000" algn="tl">
                    <a:srgbClr val="000000">
                      <a:alpha val="43137"/>
                    </a:srgbClr>
                  </a:outerShdw>
                </a:effectLst>
                <a:latin typeface="Times New Roman" pitchFamily="18" charset="0"/>
                <a:cs typeface="Times New Roman" pitchFamily="18" charset="0"/>
              </a:rPr>
              <a:t> may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cờ</a:t>
            </a:r>
            <a:r>
              <a:rPr lang="en-US" sz="3200" dirty="0">
                <a:effectLst>
                  <a:outerShdw blurRad="38100" dist="38100" dir="2700000" algn="tl">
                    <a:srgbClr val="000000">
                      <a:alpha val="43137"/>
                    </a:srgbClr>
                  </a:outerShdw>
                </a:effectLst>
                <a:latin typeface="Times New Roman" pitchFamily="18" charset="0"/>
                <a:cs typeface="Times New Roman" pitchFamily="18" charset="0"/>
              </a:rPr>
              <a:t> ở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Gia</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Định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effectLst>
                <a:outerShdw blurRad="38100" dist="38100" dir="2700000" algn="tl">
                  <a:srgbClr val="000000">
                    <a:alpha val="43137"/>
                  </a:srgbClr>
                </a:outerShdw>
              </a:effectLst>
              <a:latin typeface="Times New Roman" pitchFamily="18" charset="0"/>
              <a:cs typeface="+mn-cs"/>
            </a:endParaRPr>
          </a:p>
          <a:p>
            <a:pPr eaLnBrk="0" hangingPunct="0">
              <a:defRPr/>
            </a:pPr>
            <a:endParaRPr lang="en-US" sz="3200" dirty="0">
              <a:effectLst>
                <a:outerShdw blurRad="38100" dist="38100" dir="2700000" algn="tl">
                  <a:srgbClr val="000000">
                    <a:alpha val="43137"/>
                  </a:srgbClr>
                </a:outerShdw>
              </a:effectLst>
              <a:latin typeface="Times New Roman" pitchFamily="18" charset="0"/>
              <a:cs typeface="+mn-cs"/>
            </a:endParaRPr>
          </a:p>
        </p:txBody>
      </p:sp>
    </p:spTree>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87688"/>
            <a:ext cx="9144000" cy="954087"/>
          </a:xfrm>
          <a:prstGeom prst="rect">
            <a:avLst/>
          </a:prstGeom>
          <a:solidFill>
            <a:schemeClr val="accent5">
              <a:lumMod val="75000"/>
            </a:schemeClr>
          </a:solidFill>
          <a:ln>
            <a:solidFill>
              <a:schemeClr val="accent1"/>
            </a:solidFill>
          </a:ln>
        </p:spPr>
        <p:txBody>
          <a:bodyPr>
            <a:spAutoFit/>
          </a:bodyPr>
          <a:lstStyle/>
          <a:p>
            <a:pPr>
              <a:defRPr/>
            </a:pP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 D</a:t>
            </a:r>
            <a:r>
              <a:rPr lang="vi-VN" sz="2800" dirty="0">
                <a:latin typeface="Times New Roman" pitchFamily="18" charset="0"/>
                <a:cs typeface="Times New Roman" pitchFamily="18" charset="0"/>
              </a:rPr>
              <a:t>iễn biến cuộc Tổng tiến công và nổi dậy Tết Mậu Thân 1968</a:t>
            </a:r>
          </a:p>
        </p:txBody>
      </p:sp>
      <p:sp>
        <p:nvSpPr>
          <p:cNvPr id="6" name="Rectangle 5"/>
          <p:cNvSpPr/>
          <p:nvPr/>
        </p:nvSpPr>
        <p:spPr>
          <a:xfrm>
            <a:off x="14288" y="1981200"/>
            <a:ext cx="9144000" cy="954088"/>
          </a:xfrm>
          <a:prstGeom prst="rect">
            <a:avLst/>
          </a:prstGeom>
          <a:solidFill>
            <a:schemeClr val="accent5">
              <a:lumMod val="75000"/>
            </a:schemeClr>
          </a:solidFill>
          <a:ln>
            <a:solidFill>
              <a:schemeClr val="accent1"/>
            </a:solidFill>
          </a:ln>
        </p:spPr>
        <p:txBody>
          <a:bodyPr>
            <a:spAutoFit/>
          </a:bodyPr>
          <a:lstStyle/>
          <a:p>
            <a:pPr>
              <a:defRPr/>
            </a:pP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cuộc Tổng tiến công và nổi dậy Tết Mậu Thân 1968</a:t>
            </a:r>
          </a:p>
        </p:txBody>
      </p:sp>
      <p:sp>
        <p:nvSpPr>
          <p:cNvPr id="20484" name="Rectangle 2"/>
          <p:cNvSpPr>
            <a:spLocks noChangeArrowheads="1"/>
          </p:cNvSpPr>
          <p:nvPr/>
        </p:nvSpPr>
        <p:spPr bwMode="auto">
          <a:xfrm>
            <a:off x="2305050" y="0"/>
            <a:ext cx="5391150" cy="1169988"/>
          </a:xfrm>
          <a:prstGeom prst="rect">
            <a:avLst/>
          </a:prstGeom>
          <a:noFill/>
          <a:ln w="9525">
            <a:noFill/>
            <a:miter lim="800000"/>
            <a:headEnd/>
            <a:tailEnd/>
          </a:ln>
        </p:spPr>
        <p:txBody>
          <a:bodyPr>
            <a:spAutoFit/>
          </a:bodyPr>
          <a:lstStyle/>
          <a:p>
            <a:pPr algn="ctr">
              <a:spcBef>
                <a:spcPct val="50000"/>
              </a:spcBef>
            </a:pPr>
            <a:r>
              <a:rPr lang="en-US" altLang="en-US" sz="2800" b="1" i="1" u="sng">
                <a:solidFill>
                  <a:srgbClr val="0000CC"/>
                </a:solidFill>
                <a:latin typeface="Times New Roman" pitchFamily="18" charset="0"/>
              </a:rPr>
              <a:t>Lịch sử</a:t>
            </a:r>
            <a:r>
              <a:rPr lang="en-US" altLang="en-US" sz="2800" b="1" i="1" u="sng">
                <a:latin typeface="Times New Roman" pitchFamily="18" charset="0"/>
              </a:rPr>
              <a:t> </a:t>
            </a:r>
            <a:endParaRPr lang="en-US" altLang="en-US" sz="2800" b="1">
              <a:latin typeface="Times New Roman" pitchFamily="18" charset="0"/>
            </a:endParaRPr>
          </a:p>
          <a:p>
            <a:pPr algn="ctr">
              <a:spcBef>
                <a:spcPct val="50000"/>
              </a:spcBef>
            </a:pPr>
            <a:r>
              <a:rPr lang="en-US" altLang="en-US" sz="2800" b="1">
                <a:solidFill>
                  <a:srgbClr val="FF0066"/>
                </a:solidFill>
                <a:latin typeface="Times New Roman" pitchFamily="18" charset="0"/>
              </a:rPr>
              <a:t>SẤM SÉT ĐÊM GIAO THỪA</a:t>
            </a:r>
          </a:p>
        </p:txBody>
      </p:sp>
      <p:sp>
        <p:nvSpPr>
          <p:cNvPr id="20485" name="Rectangle 3"/>
          <p:cNvSpPr>
            <a:spLocks noChangeArrowheads="1"/>
          </p:cNvSpPr>
          <p:nvPr/>
        </p:nvSpPr>
        <p:spPr bwMode="auto">
          <a:xfrm>
            <a:off x="14288" y="4876800"/>
            <a:ext cx="9129712" cy="523875"/>
          </a:xfrm>
          <a:prstGeom prst="rect">
            <a:avLst/>
          </a:prstGeom>
          <a:noFill/>
          <a:ln w="9525">
            <a:noFill/>
            <a:miter lim="800000"/>
            <a:headEnd/>
            <a:tailEnd/>
          </a:ln>
        </p:spPr>
        <p:txBody>
          <a:bodyPr>
            <a:spAutoFit/>
          </a:bodyPr>
          <a:lstStyle/>
          <a:p>
            <a:r>
              <a:rPr lang="vi-VN" altLang="en-US" sz="2800">
                <a:latin typeface="Times New Roman" pitchFamily="18" charset="0"/>
                <a:cs typeface="Times New Roman" pitchFamily="18" charset="0"/>
              </a:rPr>
              <a:t>Đọc SGK từ: “Đêm 30 Tết Mậu Thân</a:t>
            </a:r>
            <a:r>
              <a:rPr lang="en-US" altLang="en-US" sz="2800">
                <a:latin typeface="Times New Roman" pitchFamily="18" charset="0"/>
                <a:cs typeface="Times New Roman" pitchFamily="18" charset="0"/>
              </a:rPr>
              <a:t>,</a:t>
            </a:r>
            <a:r>
              <a:rPr lang="vi-VN" altLang="en-US" sz="2800">
                <a:latin typeface="Times New Roman" pitchFamily="18" charset="0"/>
                <a:cs typeface="Times New Roman" pitchFamily="18" charset="0"/>
              </a:rPr>
              <a:t>…</a:t>
            </a:r>
            <a:r>
              <a:rPr lang="en-US" altLang="en-US" sz="2800">
                <a:latin typeface="Times New Roman" pitchFamily="18" charset="0"/>
                <a:cs typeface="Times New Roman" pitchFamily="18" charset="0"/>
              </a:rPr>
              <a:t> hoang mang lo sợ”</a:t>
            </a:r>
            <a:endParaRPr lang="vi-VN" altLang="en-US" sz="2800">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0" y="354013"/>
            <a:ext cx="3482975" cy="1187450"/>
          </a:xfrm>
          <a:prstGeom prst="wedgeRectCallout">
            <a:avLst>
              <a:gd name="adj1" fmla="val -38425"/>
              <a:gd name="adj2" fmla="val 920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304800" y="685800"/>
            <a:ext cx="3352800" cy="523875"/>
          </a:xfrm>
          <a:prstGeom prst="rect">
            <a:avLst/>
          </a:prstGeom>
          <a:noFill/>
          <a:ln w="9525">
            <a:noFill/>
            <a:miter lim="800000"/>
            <a:headEnd/>
            <a:tailEnd/>
          </a:ln>
        </p:spPr>
        <p:txBody>
          <a:bodyPr>
            <a:spAutoFit/>
          </a:bodyPr>
          <a:lstStyle/>
          <a:p>
            <a:r>
              <a:rPr lang="en-US" altLang="en-US" sz="2800">
                <a:solidFill>
                  <a:srgbClr val="FF0000"/>
                </a:solidFill>
                <a:latin typeface="Times New Roman" pitchFamily="18" charset="0"/>
                <a:cs typeface="Times New Roman" pitchFamily="18" charset="0"/>
              </a:rPr>
              <a:t>Kiểm tra bài cũ:</a:t>
            </a:r>
            <a:endParaRPr lang="vi-VN" altLang="en-US" sz="280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4288" y="3808413"/>
            <a:ext cx="8458200" cy="954087"/>
          </a:xfrm>
          <a:prstGeom prst="rect">
            <a:avLst/>
          </a:prstGeom>
          <a:noFill/>
          <a:ln w="9525">
            <a:noFill/>
            <a:miter lim="800000"/>
            <a:headEnd/>
            <a:tailEnd/>
          </a:ln>
        </p:spPr>
        <p:txBody>
          <a:bodyPr>
            <a:spAutoFit/>
          </a:bodyPr>
          <a:lstStyle/>
          <a:p>
            <a:pPr eaLnBrk="0" hangingPunct="0"/>
            <a:r>
              <a:rPr lang="en-US" altLang="en-US" sz="2800">
                <a:latin typeface="Times New Roman" pitchFamily="18" charset="0"/>
                <a:cs typeface="Times New Roman" pitchFamily="18" charset="0"/>
              </a:rPr>
              <a:t>Câu 1: Đường Trường Sơn ra đời vào thời gian nào và còn có tên gọi khác là gì?</a:t>
            </a:r>
          </a:p>
        </p:txBody>
      </p:sp>
      <p:sp>
        <p:nvSpPr>
          <p:cNvPr id="4" name="TextBox 3"/>
          <p:cNvSpPr txBox="1">
            <a:spLocks noChangeArrowheads="1"/>
          </p:cNvSpPr>
          <p:nvPr/>
        </p:nvSpPr>
        <p:spPr bwMode="auto">
          <a:xfrm>
            <a:off x="52388" y="5013325"/>
            <a:ext cx="9063037" cy="523875"/>
          </a:xfrm>
          <a:prstGeom prst="rect">
            <a:avLst/>
          </a:prstGeom>
          <a:noFill/>
          <a:ln w="9525">
            <a:noFill/>
            <a:miter lim="800000"/>
            <a:headEnd/>
            <a:tailEnd/>
          </a:ln>
        </p:spPr>
        <p:txBody>
          <a:bodyPr>
            <a:spAutoFit/>
          </a:bodyPr>
          <a:lstStyle/>
          <a:p>
            <a:r>
              <a:rPr lang="en-US" altLang="en-US" sz="2800">
                <a:latin typeface="Times New Roman" pitchFamily="18" charset="0"/>
                <a:cs typeface="Times New Roman" pitchFamily="18" charset="0"/>
              </a:rPr>
              <a:t>Câu 2: </a:t>
            </a:r>
            <a:r>
              <a:rPr lang="vi-VN" altLang="en-US" sz="2800">
                <a:latin typeface="Times New Roman" pitchFamily="18" charset="0"/>
                <a:cs typeface="Times New Roman" pitchFamily="18" charset="0"/>
              </a:rPr>
              <a:t>Ta mở Đường Trường Sơn nhằm mục đích gì</a:t>
            </a:r>
            <a:r>
              <a:rPr lang="en-US" altLang="en-US" sz="2800">
                <a:latin typeface="Times New Roman" pitchFamily="18" charset="0"/>
                <a:cs typeface="Times New Roman" pitchFamily="18" charset="0"/>
              </a:rPr>
              <a:t>?</a:t>
            </a:r>
            <a:r>
              <a:rPr lang="vi-VN" altLang="en-US" sz="2800">
                <a:latin typeface="Times New Roman" pitchFamily="18" charset="0"/>
                <a:cs typeface="Times New Roman" pitchFamily="18" charset="0"/>
              </a:rPr>
              <a:t> </a:t>
            </a:r>
          </a:p>
        </p:txBody>
      </p:sp>
      <p:pic>
        <p:nvPicPr>
          <p:cNvPr id="3078" name="Picture 6"/>
          <p:cNvPicPr>
            <a:picLocks noChangeAspect="1" noChangeArrowheads="1"/>
          </p:cNvPicPr>
          <p:nvPr/>
        </p:nvPicPr>
        <p:blipFill>
          <a:blip r:embed="rId2" cstate="print"/>
          <a:srcRect/>
          <a:stretch>
            <a:fillRect/>
          </a:stretch>
        </p:blipFill>
        <p:spPr bwMode="auto">
          <a:xfrm>
            <a:off x="3482975" y="0"/>
            <a:ext cx="5632450" cy="33464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a:spLocks noGrp="1" noChangeArrowheads="1"/>
          </p:cNvSpPr>
          <p:nvPr>
            <p:ph type="body" idx="1"/>
          </p:nvPr>
        </p:nvSpPr>
        <p:spPr>
          <a:xfrm>
            <a:off x="0" y="609600"/>
            <a:ext cx="9144000" cy="6858000"/>
          </a:xfrm>
        </p:spPr>
        <p:txBody>
          <a:bodyPr/>
          <a:lstStyle/>
          <a:p>
            <a:pPr eaLnBrk="1" hangingPunct="1">
              <a:buFontTx/>
              <a:buNone/>
            </a:pPr>
            <a:endParaRPr lang="en-US" altLang="en-US" smtClean="0">
              <a:latin typeface="VNI-Times" pitchFamily="2" charset="0"/>
            </a:endParaRPr>
          </a:p>
          <a:p>
            <a:pPr eaLnBrk="1" hangingPunct="1">
              <a:spcBef>
                <a:spcPct val="50000"/>
              </a:spcBef>
              <a:buFontTx/>
              <a:buNone/>
            </a:pPr>
            <a:endParaRPr lang="en-US" altLang="en-US" smtClean="0">
              <a:solidFill>
                <a:srgbClr val="0000CC"/>
              </a:solidFill>
              <a:latin typeface="VNI-Times" pitchFamily="2" charset="0"/>
            </a:endParaRPr>
          </a:p>
          <a:p>
            <a:pPr algn="ctr" eaLnBrk="1" hangingPunct="1">
              <a:spcBef>
                <a:spcPct val="50000"/>
              </a:spcBef>
              <a:buFontTx/>
              <a:buNone/>
            </a:pPr>
            <a:r>
              <a:rPr lang="en-US" altLang="en-US" sz="3600" smtClean="0">
                <a:solidFill>
                  <a:srgbClr val="0000CC"/>
                </a:solidFill>
                <a:latin typeface="Times New Roman" pitchFamily="18" charset="0"/>
                <a:cs typeface="Times New Roman" pitchFamily="18" charset="0"/>
              </a:rPr>
              <a:t>Em dựa vào SGK và trình bày </a:t>
            </a:r>
          </a:p>
          <a:p>
            <a:pPr algn="ctr" eaLnBrk="1" hangingPunct="1">
              <a:spcBef>
                <a:spcPct val="50000"/>
              </a:spcBef>
              <a:buFontTx/>
              <a:buNone/>
            </a:pPr>
            <a:r>
              <a:rPr lang="en-US" altLang="en-US" sz="3600" smtClean="0">
                <a:solidFill>
                  <a:srgbClr val="0000CC"/>
                </a:solidFill>
                <a:latin typeface="Times New Roman" pitchFamily="18" charset="0"/>
                <a:cs typeface="Times New Roman" pitchFamily="18" charset="0"/>
              </a:rPr>
              <a:t>trước gia đình em</a:t>
            </a:r>
          </a:p>
          <a:p>
            <a:pPr eaLnBrk="1" hangingPunct="1">
              <a:spcBef>
                <a:spcPct val="50000"/>
              </a:spcBef>
              <a:buFontTx/>
              <a:buNone/>
            </a:pPr>
            <a:endParaRPr lang="en-US" altLang="en-US" smtClean="0">
              <a:solidFill>
                <a:srgbClr val="0000CC"/>
              </a:solidFill>
              <a:latin typeface="VNI-Times" pitchFamily="2" charset="0"/>
            </a:endParaRPr>
          </a:p>
          <a:p>
            <a:pPr eaLnBrk="1" hangingPunct="1">
              <a:spcBef>
                <a:spcPct val="50000"/>
              </a:spcBef>
              <a:buFontTx/>
              <a:buNone/>
            </a:pPr>
            <a:endParaRPr lang="en-US" altLang="en-US" smtClean="0">
              <a:solidFill>
                <a:srgbClr val="0000CC"/>
              </a:solidFill>
              <a:latin typeface="VNI-Times" pitchFamily="2" charset="0"/>
            </a:endParaRPr>
          </a:p>
          <a:p>
            <a:pPr eaLnBrk="1" hangingPunct="1">
              <a:spcBef>
                <a:spcPct val="50000"/>
              </a:spcBef>
              <a:buFontTx/>
              <a:buNone/>
            </a:pPr>
            <a:endParaRPr lang="en-US" altLang="en-US" smtClean="0">
              <a:solidFill>
                <a:srgbClr val="0000CC"/>
              </a:solidFill>
              <a:latin typeface="VNI-Times" pitchFamily="2" charset="0"/>
            </a:endParaRPr>
          </a:p>
        </p:txBody>
      </p:sp>
      <p:sp>
        <p:nvSpPr>
          <p:cNvPr id="160774" name="Rectangle 6"/>
          <p:cNvSpPr>
            <a:spLocks noChangeArrowheads="1"/>
          </p:cNvSpPr>
          <p:nvPr/>
        </p:nvSpPr>
        <p:spPr bwMode="auto">
          <a:xfrm>
            <a:off x="185738" y="3635375"/>
            <a:ext cx="8915400" cy="156845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eaLnBrk="0" hangingPunct="0">
              <a:defRPr/>
            </a:pPr>
            <a:r>
              <a:rPr lang="en-US" sz="3200" dirty="0">
                <a:effectLst>
                  <a:outerShdw blurRad="38100" dist="38100" dir="2700000" algn="tl">
                    <a:srgbClr val="C0C0C0"/>
                  </a:outerShdw>
                </a:effectLst>
                <a:latin typeface="Times New Roman" pitchFamily="18" charset="0"/>
                <a:cs typeface="Times New Roman" pitchFamily="18" charset="0"/>
              </a:rPr>
              <a:t>	</a:t>
            </a:r>
            <a:r>
              <a:rPr lang="en-US" sz="3200" dirty="0" err="1">
                <a:effectLst>
                  <a:outerShdw blurRad="38100" dist="38100" dir="2700000" algn="tl">
                    <a:srgbClr val="C0C0C0"/>
                  </a:outerShdw>
                </a:effectLst>
                <a:latin typeface="Times New Roman" pitchFamily="18" charset="0"/>
                <a:cs typeface="Times New Roman" pitchFamily="18" charset="0"/>
              </a:rPr>
              <a:t>Những</a:t>
            </a:r>
            <a:r>
              <a:rPr lang="vi-VN" sz="3200" dirty="0">
                <a:effectLst>
                  <a:outerShdw blurRad="38100" dist="38100" dir="2700000" algn="tl">
                    <a:srgbClr val="C0C0C0"/>
                  </a:outerShdw>
                </a:effectLst>
                <a:latin typeface="Times New Roman" pitchFamily="18" charset="0"/>
                <a:cs typeface="Times New Roman" pitchFamily="18" charset="0"/>
              </a:rPr>
              <a:t> nét chính của cuộc chiến đấu ở Toà đại sứ quán Mĩ tại Sài Gòn</a:t>
            </a:r>
            <a:endParaRPr lang="en-US" sz="3200" dirty="0">
              <a:effectLst>
                <a:outerShdw blurRad="38100" dist="38100" dir="2700000" algn="tl">
                  <a:srgbClr val="C0C0C0"/>
                </a:outerShdw>
              </a:effectLst>
              <a:latin typeface="Times New Roman" pitchFamily="18" charset="0"/>
              <a:cs typeface="Times New Roman" pitchFamily="18" charset="0"/>
            </a:endParaRPr>
          </a:p>
          <a:p>
            <a:pPr eaLnBrk="0" hangingPunct="0">
              <a:defRPr/>
            </a:pPr>
            <a:endParaRPr lang="en-US" sz="3200" dirty="0">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anim calcmode="lin" valueType="num">
                                      <p:cBhvr additive="base">
                                        <p:cTn id="7"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7">
                                            <p:txEl>
                                              <p:pRg st="3" end="3"/>
                                            </p:txEl>
                                          </p:spTgt>
                                        </p:tgtEl>
                                        <p:attrNameLst>
                                          <p:attrName>style.visibility</p:attrName>
                                        </p:attrNameLst>
                                      </p:cBhvr>
                                      <p:to>
                                        <p:strVal val="visible"/>
                                      </p:to>
                                    </p:set>
                                    <p:anim calcmode="lin" valueType="num">
                                      <p:cBhvr additive="base">
                                        <p:cTn id="11"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60774">
                                            <p:txEl>
                                              <p:pRg st="0" end="0"/>
                                            </p:txEl>
                                          </p:spTgt>
                                        </p:tgtEl>
                                        <p:attrNameLst>
                                          <p:attrName>style.visibility</p:attrName>
                                        </p:attrNameLst>
                                      </p:cBhvr>
                                      <p:to>
                                        <p:strVal val="visible"/>
                                      </p:to>
                                    </p:set>
                                    <p:animEffect transition="in" filter="barn(inVertical)">
                                      <p:cBhvr>
                                        <p:cTn id="17" dur="500"/>
                                        <p:tgtEl>
                                          <p:spTgt spid="1607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E:\Tai lieu lam truong\Nam hoc 2016 - 2017\Thi GVG nam 2016-2017\Thi cap TP\Lich su-Sam set dem giao thua\giao an su dung day chinh\GIAO AN LS\Sam set dem giao thua - Thuy\scan0010.jpg"/>
          <p:cNvPicPr>
            <a:picLocks noChangeAspect="1" noChangeArrowheads="1"/>
          </p:cNvPicPr>
          <p:nvPr/>
        </p:nvPicPr>
        <p:blipFill>
          <a:blip r:embed="rId2" cstate="print"/>
          <a:srcRect/>
          <a:stretch>
            <a:fillRect/>
          </a:stretch>
        </p:blipFill>
        <p:spPr bwMode="auto">
          <a:xfrm>
            <a:off x="460375" y="215900"/>
            <a:ext cx="5048250" cy="5775325"/>
          </a:xfrm>
          <a:prstGeom prst="rect">
            <a:avLst/>
          </a:prstGeom>
          <a:noFill/>
          <a:ln w="19050">
            <a:solidFill>
              <a:schemeClr val="accent2">
                <a:lumMod val="75000"/>
              </a:schemeClr>
            </a:solidFill>
          </a:ln>
          <a:extLst>
            <a:ext uri="{909E8E84-426E-40DD-AFC4-6F175D3DCCD1}"/>
          </a:extLst>
        </p:spPr>
      </p:pic>
      <p:sp>
        <p:nvSpPr>
          <p:cNvPr id="36" name="Rectangle 35"/>
          <p:cNvSpPr>
            <a:spLocks noChangeArrowheads="1"/>
          </p:cNvSpPr>
          <p:nvPr/>
        </p:nvSpPr>
        <p:spPr bwMode="auto">
          <a:xfrm>
            <a:off x="5969000" y="2911475"/>
            <a:ext cx="3089275" cy="461963"/>
          </a:xfrm>
          <a:prstGeom prst="rect">
            <a:avLst/>
          </a:prstGeom>
          <a:noFill/>
          <a:ln w="9525">
            <a:noFill/>
            <a:miter lim="800000"/>
            <a:headEnd/>
            <a:tailEnd/>
          </a:ln>
        </p:spPr>
        <p:txBody>
          <a:bodyPr>
            <a:spAutoFit/>
          </a:bodyPr>
          <a:lstStyle/>
          <a:p>
            <a:r>
              <a:rPr lang="en-US" altLang="vi-VN" sz="2400" b="1">
                <a:latin typeface="Times New Roman" pitchFamily="18" charset="0"/>
                <a:cs typeface="Times New Roman" pitchFamily="18" charset="0"/>
              </a:rPr>
              <a:t>Tổng nha cảnh sát</a:t>
            </a:r>
          </a:p>
        </p:txBody>
      </p:sp>
      <p:sp>
        <p:nvSpPr>
          <p:cNvPr id="37" name="Text Box 7"/>
          <p:cNvSpPr txBox="1">
            <a:spLocks noChangeArrowheads="1"/>
          </p:cNvSpPr>
          <p:nvPr/>
        </p:nvSpPr>
        <p:spPr bwMode="auto">
          <a:xfrm>
            <a:off x="5995988" y="1874838"/>
            <a:ext cx="3140075" cy="461962"/>
          </a:xfrm>
          <a:prstGeom prst="rect">
            <a:avLst/>
          </a:prstGeom>
          <a:noFill/>
          <a:ln w="9525">
            <a:noFill/>
            <a:miter lim="800000"/>
            <a:headEnd/>
            <a:tailEnd/>
          </a:ln>
        </p:spPr>
        <p:txBody>
          <a:bodyPr>
            <a:spAutoFit/>
          </a:bodyPr>
          <a:lstStyle/>
          <a:p>
            <a:r>
              <a:rPr lang="en-US" altLang="vi-VN" sz="2400" b="1">
                <a:latin typeface="Times New Roman" pitchFamily="18" charset="0"/>
                <a:cs typeface="Times New Roman" pitchFamily="18" charset="0"/>
              </a:rPr>
              <a:t>Sân bay Tân Sơn Nhất</a:t>
            </a:r>
          </a:p>
        </p:txBody>
      </p:sp>
      <p:sp>
        <p:nvSpPr>
          <p:cNvPr id="38" name="Text Box 14"/>
          <p:cNvSpPr txBox="1">
            <a:spLocks noChangeArrowheads="1"/>
          </p:cNvSpPr>
          <p:nvPr/>
        </p:nvSpPr>
        <p:spPr bwMode="auto">
          <a:xfrm>
            <a:off x="5981700" y="3733800"/>
            <a:ext cx="3090863" cy="461963"/>
          </a:xfrm>
          <a:prstGeom prst="rect">
            <a:avLst/>
          </a:prstGeom>
          <a:noFill/>
          <a:ln w="9525">
            <a:noFill/>
            <a:miter lim="800000"/>
            <a:headEnd/>
            <a:tailEnd/>
          </a:ln>
        </p:spPr>
        <p:txBody>
          <a:bodyPr>
            <a:spAutoFit/>
          </a:bodyPr>
          <a:lstStyle/>
          <a:p>
            <a:r>
              <a:rPr lang="en-US" altLang="vi-VN" sz="2400" b="1">
                <a:latin typeface="Times New Roman" pitchFamily="18" charset="0"/>
                <a:cs typeface="Times New Roman" pitchFamily="18" charset="0"/>
              </a:rPr>
              <a:t>Bộ Tổng tham mưu</a:t>
            </a:r>
          </a:p>
        </p:txBody>
      </p:sp>
      <p:sp>
        <p:nvSpPr>
          <p:cNvPr id="39" name="Text Box 10"/>
          <p:cNvSpPr txBox="1">
            <a:spLocks noChangeArrowheads="1"/>
          </p:cNvSpPr>
          <p:nvPr/>
        </p:nvSpPr>
        <p:spPr bwMode="auto">
          <a:xfrm>
            <a:off x="6011863" y="1017588"/>
            <a:ext cx="2132012" cy="460375"/>
          </a:xfrm>
          <a:prstGeom prst="rect">
            <a:avLst/>
          </a:prstGeom>
          <a:noFill/>
          <a:ln w="9525">
            <a:noFill/>
            <a:miter lim="800000"/>
            <a:headEnd/>
            <a:tailEnd/>
          </a:ln>
        </p:spPr>
        <p:txBody>
          <a:bodyPr>
            <a:spAutoFit/>
          </a:bodyPr>
          <a:lstStyle/>
          <a:p>
            <a:pPr>
              <a:spcBef>
                <a:spcPct val="50000"/>
              </a:spcBef>
            </a:pPr>
            <a:r>
              <a:rPr lang="en-US" altLang="vi-VN" sz="2400" b="1">
                <a:latin typeface="Times New Roman" pitchFamily="18" charset="0"/>
                <a:cs typeface="Times New Roman" pitchFamily="18" charset="0"/>
              </a:rPr>
              <a:t>Sứ quán Mĩ</a:t>
            </a:r>
          </a:p>
        </p:txBody>
      </p:sp>
      <p:sp>
        <p:nvSpPr>
          <p:cNvPr id="22535" name="TextBox 39"/>
          <p:cNvSpPr txBox="1">
            <a:spLocks noChangeArrowheads="1"/>
          </p:cNvSpPr>
          <p:nvPr/>
        </p:nvSpPr>
        <p:spPr bwMode="auto">
          <a:xfrm>
            <a:off x="374650" y="6027738"/>
            <a:ext cx="5129213" cy="830262"/>
          </a:xfrm>
          <a:prstGeom prst="rect">
            <a:avLst/>
          </a:prstGeom>
          <a:noFill/>
          <a:ln w="9525">
            <a:noFill/>
            <a:miter lim="800000"/>
            <a:headEnd/>
            <a:tailEnd/>
          </a:ln>
        </p:spPr>
        <p:txBody>
          <a:bodyPr>
            <a:spAutoFit/>
          </a:bodyPr>
          <a:lstStyle/>
          <a:p>
            <a:pPr algn="ctr"/>
            <a:r>
              <a:rPr lang="en-US" altLang="en-US" sz="2400" b="1">
                <a:latin typeface="Times New Roman" pitchFamily="18" charset="0"/>
                <a:cs typeface="Times New Roman" pitchFamily="18" charset="0"/>
              </a:rPr>
              <a:t>Lược đồ cuộc Tổng tiến công và nổi dậy Tết Mậu Thân 1968 ở miền Nam</a:t>
            </a:r>
          </a:p>
        </p:txBody>
      </p:sp>
      <p:cxnSp>
        <p:nvCxnSpPr>
          <p:cNvPr id="43" name="Straight Arrow Connector 42"/>
          <p:cNvCxnSpPr>
            <a:cxnSpLocks noChangeShapeType="1"/>
          </p:cNvCxnSpPr>
          <p:nvPr/>
        </p:nvCxnSpPr>
        <p:spPr bwMode="auto">
          <a:xfrm rot="5400000" flipH="1" flipV="1">
            <a:off x="3553619" y="1854994"/>
            <a:ext cx="2949575" cy="2135187"/>
          </a:xfrm>
          <a:prstGeom prst="straightConnector1">
            <a:avLst/>
          </a:prstGeom>
          <a:noFill/>
          <a:ln w="28575" algn="ctr">
            <a:solidFill>
              <a:srgbClr val="CC00CC"/>
            </a:solidFill>
            <a:round/>
            <a:headEnd/>
            <a:tailEnd type="arrow" w="med" len="med"/>
          </a:ln>
        </p:spPr>
      </p:cxnSp>
      <p:cxnSp>
        <p:nvCxnSpPr>
          <p:cNvPr id="44" name="Straight Arrow Connector 43"/>
          <p:cNvCxnSpPr>
            <a:cxnSpLocks noChangeShapeType="1"/>
          </p:cNvCxnSpPr>
          <p:nvPr/>
        </p:nvCxnSpPr>
        <p:spPr bwMode="auto">
          <a:xfrm rot="5400000" flipH="1" flipV="1">
            <a:off x="3929857" y="2316956"/>
            <a:ext cx="2120900" cy="2058987"/>
          </a:xfrm>
          <a:prstGeom prst="straightConnector1">
            <a:avLst/>
          </a:prstGeom>
          <a:noFill/>
          <a:ln w="28575" algn="ctr">
            <a:solidFill>
              <a:srgbClr val="CC00CC"/>
            </a:solidFill>
            <a:round/>
            <a:headEnd/>
            <a:tailEnd type="arrow" w="med" len="med"/>
          </a:ln>
        </p:spPr>
      </p:cxnSp>
      <p:cxnSp>
        <p:nvCxnSpPr>
          <p:cNvPr id="45" name="Straight Arrow Connector 44"/>
          <p:cNvCxnSpPr>
            <a:cxnSpLocks noChangeShapeType="1"/>
          </p:cNvCxnSpPr>
          <p:nvPr/>
        </p:nvCxnSpPr>
        <p:spPr bwMode="auto">
          <a:xfrm flipV="1">
            <a:off x="3952875" y="3200400"/>
            <a:ext cx="2066925" cy="1196975"/>
          </a:xfrm>
          <a:prstGeom prst="straightConnector1">
            <a:avLst/>
          </a:prstGeom>
          <a:noFill/>
          <a:ln w="28575" algn="ctr">
            <a:solidFill>
              <a:srgbClr val="CC00CC"/>
            </a:solidFill>
            <a:round/>
            <a:headEnd/>
            <a:tailEnd type="arrow" w="med" len="med"/>
          </a:ln>
        </p:spPr>
      </p:cxnSp>
      <p:cxnSp>
        <p:nvCxnSpPr>
          <p:cNvPr id="46" name="Straight Arrow Connector 45"/>
          <p:cNvCxnSpPr>
            <a:cxnSpLocks noChangeShapeType="1"/>
            <a:endCxn id="38" idx="1"/>
          </p:cNvCxnSpPr>
          <p:nvPr/>
        </p:nvCxnSpPr>
        <p:spPr bwMode="auto">
          <a:xfrm flipV="1">
            <a:off x="4002088" y="3963988"/>
            <a:ext cx="1979612" cy="449262"/>
          </a:xfrm>
          <a:prstGeom prst="straightConnector1">
            <a:avLst/>
          </a:prstGeom>
          <a:noFill/>
          <a:ln w="28575" algn="ctr">
            <a:solidFill>
              <a:srgbClr val="CC00CC"/>
            </a:solidFill>
            <a:round/>
            <a:headEnd/>
            <a:tailEnd type="arrow" w="med" len="med"/>
          </a:ln>
        </p:spPr>
      </p:cxnSp>
      <p:pic>
        <p:nvPicPr>
          <p:cNvPr id="22540" name="Picture 2" descr="C:\Users\Windows\Desktop\lich su thanh pho\fireab5.gif"/>
          <p:cNvPicPr>
            <a:picLocks noChangeAspect="1" noChangeArrowheads="1" noCrop="1"/>
          </p:cNvPicPr>
          <p:nvPr/>
        </p:nvPicPr>
        <p:blipFill>
          <a:blip r:embed="rId3" cstate="print"/>
          <a:srcRect/>
          <a:stretch>
            <a:fillRect/>
          </a:stretch>
        </p:blipFill>
        <p:spPr bwMode="auto">
          <a:xfrm>
            <a:off x="2741613" y="4221163"/>
            <a:ext cx="174625" cy="185737"/>
          </a:xfrm>
          <a:prstGeom prst="rect">
            <a:avLst/>
          </a:prstGeom>
          <a:noFill/>
          <a:ln w="9525">
            <a:solidFill>
              <a:srgbClr val="000000"/>
            </a:solidFill>
            <a:miter lim="800000"/>
            <a:headEnd/>
            <a:tailEnd/>
          </a:ln>
        </p:spPr>
      </p:pic>
      <p:sp>
        <p:nvSpPr>
          <p:cNvPr id="22541" name="TextBox 47"/>
          <p:cNvSpPr txBox="1">
            <a:spLocks noChangeArrowheads="1"/>
          </p:cNvSpPr>
          <p:nvPr/>
        </p:nvSpPr>
        <p:spPr bwMode="auto">
          <a:xfrm>
            <a:off x="2917825" y="4121150"/>
            <a:ext cx="1149350" cy="430213"/>
          </a:xfrm>
          <a:prstGeom prst="rect">
            <a:avLst/>
          </a:prstGeom>
          <a:noFill/>
          <a:ln w="9525">
            <a:noFill/>
            <a:miter lim="800000"/>
            <a:headEnd/>
            <a:tailEnd/>
          </a:ln>
        </p:spPr>
        <p:txBody>
          <a:bodyPr wrap="none">
            <a:spAutoFit/>
          </a:bodyPr>
          <a:lstStyle/>
          <a:p>
            <a:r>
              <a:rPr lang="en-US" altLang="en-US" sz="2200" b="1">
                <a:solidFill>
                  <a:srgbClr val="FF0000"/>
                </a:solidFill>
                <a:latin typeface="Times New Roman" pitchFamily="18" charset="0"/>
                <a:cs typeface="Times New Roman" pitchFamily="18" charset="0"/>
              </a:rPr>
              <a:t>Sài Gòn</a:t>
            </a:r>
          </a:p>
        </p:txBody>
      </p:sp>
      <p:sp>
        <p:nvSpPr>
          <p:cNvPr id="49" name="Text Box 7"/>
          <p:cNvSpPr txBox="1">
            <a:spLocks noChangeArrowheads="1"/>
          </p:cNvSpPr>
          <p:nvPr/>
        </p:nvSpPr>
        <p:spPr bwMode="auto">
          <a:xfrm>
            <a:off x="6010275" y="4537075"/>
            <a:ext cx="2700338" cy="461963"/>
          </a:xfrm>
          <a:prstGeom prst="rect">
            <a:avLst/>
          </a:prstGeom>
          <a:noFill/>
          <a:ln w="9525">
            <a:noFill/>
            <a:miter lim="800000"/>
            <a:headEnd/>
            <a:tailEnd/>
          </a:ln>
        </p:spPr>
        <p:txBody>
          <a:bodyPr>
            <a:spAutoFit/>
          </a:bodyPr>
          <a:lstStyle/>
          <a:p>
            <a:pPr>
              <a:spcBef>
                <a:spcPct val="50000"/>
              </a:spcBef>
            </a:pPr>
            <a:r>
              <a:rPr lang="en-US" altLang="vi-VN" sz="2400" b="1">
                <a:latin typeface="Times New Roman" pitchFamily="18" charset="0"/>
                <a:cs typeface="Times New Roman" pitchFamily="18" charset="0"/>
              </a:rPr>
              <a:t>Đài phát thanh</a:t>
            </a:r>
          </a:p>
        </p:txBody>
      </p:sp>
      <p:cxnSp>
        <p:nvCxnSpPr>
          <p:cNvPr id="50" name="Straight Arrow Connector 49"/>
          <p:cNvCxnSpPr>
            <a:cxnSpLocks noChangeShapeType="1"/>
            <a:endCxn id="49" idx="1"/>
          </p:cNvCxnSpPr>
          <p:nvPr/>
        </p:nvCxnSpPr>
        <p:spPr bwMode="auto">
          <a:xfrm>
            <a:off x="4008438" y="4400550"/>
            <a:ext cx="2001837" cy="366713"/>
          </a:xfrm>
          <a:prstGeom prst="straightConnector1">
            <a:avLst/>
          </a:prstGeom>
          <a:noFill/>
          <a:ln w="28575" algn="ctr">
            <a:solidFill>
              <a:srgbClr val="CC00CC"/>
            </a:solidFill>
            <a:round/>
            <a:headEnd/>
            <a:tailEnd type="arrow" w="med" len="med"/>
          </a:ln>
        </p:spPr>
      </p:cxnSp>
      <p:sp>
        <p:nvSpPr>
          <p:cNvPr id="16" name="Text Box 7"/>
          <p:cNvSpPr txBox="1">
            <a:spLocks noChangeArrowheads="1"/>
          </p:cNvSpPr>
          <p:nvPr/>
        </p:nvSpPr>
        <p:spPr bwMode="auto">
          <a:xfrm>
            <a:off x="5665788" y="5241925"/>
            <a:ext cx="2698750" cy="646113"/>
          </a:xfrm>
          <a:prstGeom prst="rect">
            <a:avLst/>
          </a:prstGeom>
          <a:noFill/>
          <a:ln w="9525">
            <a:noFill/>
            <a:miter lim="800000"/>
            <a:headEnd/>
            <a:tailEnd/>
          </a:ln>
        </p:spPr>
        <p:txBody>
          <a:bodyPr>
            <a:spAutoFit/>
          </a:bodyPr>
          <a:lstStyle/>
          <a:p>
            <a:pPr>
              <a:spcBef>
                <a:spcPct val="50000"/>
              </a:spcBef>
            </a:pPr>
            <a:r>
              <a:rPr lang="en-US" altLang="vi-VN" sz="3600" b="1">
                <a:latin typeface="Times New Roman" pitchFamily="18" charset="0"/>
                <a:cs typeface="Times New Roman" pitchFamily="18" charset="0"/>
              </a:rPr>
              <a:t>   ...</a:t>
            </a:r>
          </a:p>
        </p:txBody>
      </p:sp>
      <p:cxnSp>
        <p:nvCxnSpPr>
          <p:cNvPr id="17" name="Straight Arrow Connector 16"/>
          <p:cNvCxnSpPr>
            <a:cxnSpLocks noChangeShapeType="1"/>
          </p:cNvCxnSpPr>
          <p:nvPr/>
        </p:nvCxnSpPr>
        <p:spPr bwMode="auto">
          <a:xfrm>
            <a:off x="3990975" y="4411663"/>
            <a:ext cx="2020888" cy="1220787"/>
          </a:xfrm>
          <a:prstGeom prst="straightConnector1">
            <a:avLst/>
          </a:prstGeom>
          <a:noFill/>
          <a:ln w="28575" algn="ctr">
            <a:solidFill>
              <a:srgbClr val="CC00CC"/>
            </a:solidFill>
            <a:round/>
            <a:headEnd/>
            <a:tailEnd type="arrow" w="med" len="med"/>
          </a:ln>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300"/>
                                        <p:tgtEl>
                                          <p:spTgt spid="43"/>
                                        </p:tgtEl>
                                      </p:cBhvr>
                                    </p:animEffect>
                                  </p:childTnLst>
                                </p:cTn>
                              </p:par>
                            </p:childTnLst>
                          </p:cTn>
                        </p:par>
                        <p:par>
                          <p:cTn id="8" fill="hold" nodeType="afterGroup">
                            <p:stCondLst>
                              <p:cond delay="300"/>
                            </p:stCondLst>
                            <p:childTnLst>
                              <p:par>
                                <p:cTn id="9" presetID="4" presetClass="entr" presetSubtype="16"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ox(in)">
                                      <p:cBhvr>
                                        <p:cTn id="11" dur="300"/>
                                        <p:tgtEl>
                                          <p:spTgt spid="39"/>
                                        </p:tgtEl>
                                      </p:cBhvr>
                                    </p:animEffect>
                                  </p:childTnLst>
                                </p:cTn>
                              </p:par>
                            </p:childTnLst>
                          </p:cTn>
                        </p:par>
                        <p:par>
                          <p:cTn id="12" fill="hold" nodeType="afterGroup">
                            <p:stCondLst>
                              <p:cond delay="600"/>
                            </p:stCondLst>
                            <p:childTnLst>
                              <p:par>
                                <p:cTn id="13" presetID="3" presetClass="entr" presetSubtype="1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300"/>
                                        <p:tgtEl>
                                          <p:spTgt spid="44"/>
                                        </p:tgtEl>
                                      </p:cBhvr>
                                    </p:animEffect>
                                  </p:childTnLst>
                                </p:cTn>
                              </p:par>
                            </p:childTnLst>
                          </p:cTn>
                        </p:par>
                        <p:par>
                          <p:cTn id="16" fill="hold" nodeType="afterGroup">
                            <p:stCondLst>
                              <p:cond delay="900"/>
                            </p:stCondLst>
                            <p:childTnLst>
                              <p:par>
                                <p:cTn id="17" presetID="3" presetClass="entr" presetSubtype="1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linds(horizontal)">
                                      <p:cBhvr>
                                        <p:cTn id="19" dur="300"/>
                                        <p:tgtEl>
                                          <p:spTgt spid="37"/>
                                        </p:tgtEl>
                                      </p:cBhvr>
                                    </p:animEffect>
                                  </p:childTnLst>
                                </p:cTn>
                              </p:par>
                            </p:childTnLst>
                          </p:cTn>
                        </p:par>
                        <p:par>
                          <p:cTn id="20" fill="hold" nodeType="afterGroup">
                            <p:stCondLst>
                              <p:cond delay="1200"/>
                            </p:stCondLst>
                            <p:childTnLst>
                              <p:par>
                                <p:cTn id="21" presetID="3" presetClass="entr" presetSubtype="1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linds(horizontal)">
                                      <p:cBhvr>
                                        <p:cTn id="23" dur="300"/>
                                        <p:tgtEl>
                                          <p:spTgt spid="45"/>
                                        </p:tgtEl>
                                      </p:cBhvr>
                                    </p:animEffect>
                                  </p:childTnLst>
                                </p:cTn>
                              </p:par>
                            </p:childTnLst>
                          </p:cTn>
                        </p:par>
                        <p:par>
                          <p:cTn id="24" fill="hold" nodeType="afterGroup">
                            <p:stCondLst>
                              <p:cond delay="1500"/>
                            </p:stCondLst>
                            <p:childTnLst>
                              <p:par>
                                <p:cTn id="25" presetID="3" presetClass="entr" presetSubtype="1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linds(horizontal)">
                                      <p:cBhvr>
                                        <p:cTn id="27" dur="300"/>
                                        <p:tgtEl>
                                          <p:spTgt spid="36"/>
                                        </p:tgtEl>
                                      </p:cBhvr>
                                    </p:animEffect>
                                  </p:childTnLst>
                                </p:cTn>
                              </p:par>
                            </p:childTnLst>
                          </p:cTn>
                        </p:par>
                        <p:par>
                          <p:cTn id="28" fill="hold" nodeType="afterGroup">
                            <p:stCondLst>
                              <p:cond delay="1800"/>
                            </p:stCondLst>
                            <p:childTnLst>
                              <p:par>
                                <p:cTn id="29" presetID="3" presetClass="entr" presetSubtype="1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linds(horizontal)">
                                      <p:cBhvr>
                                        <p:cTn id="31" dur="300"/>
                                        <p:tgtEl>
                                          <p:spTgt spid="46"/>
                                        </p:tgtEl>
                                      </p:cBhvr>
                                    </p:animEffect>
                                  </p:childTnLst>
                                </p:cTn>
                              </p:par>
                            </p:childTnLst>
                          </p:cTn>
                        </p:par>
                        <p:par>
                          <p:cTn id="32" fill="hold" nodeType="afterGroup">
                            <p:stCondLst>
                              <p:cond delay="2100"/>
                            </p:stCondLst>
                            <p:childTnLst>
                              <p:par>
                                <p:cTn id="33" presetID="3" presetClass="entr" presetSubtype="1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300"/>
                                        <p:tgtEl>
                                          <p:spTgt spid="38"/>
                                        </p:tgtEl>
                                      </p:cBhvr>
                                    </p:animEffect>
                                  </p:childTnLst>
                                </p:cTn>
                              </p:par>
                            </p:childTnLst>
                          </p:cTn>
                        </p:par>
                        <p:par>
                          <p:cTn id="36" fill="hold" nodeType="afterGroup">
                            <p:stCondLst>
                              <p:cond delay="2400"/>
                            </p:stCondLst>
                            <p:childTnLst>
                              <p:par>
                                <p:cTn id="37" presetID="3" presetClass="entr" presetSubtype="1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linds(horizontal)">
                                      <p:cBhvr>
                                        <p:cTn id="39" dur="300"/>
                                        <p:tgtEl>
                                          <p:spTgt spid="50"/>
                                        </p:tgtEl>
                                      </p:cBhvr>
                                    </p:animEffect>
                                  </p:childTnLst>
                                </p:cTn>
                              </p:par>
                            </p:childTnLst>
                          </p:cTn>
                        </p:par>
                        <p:par>
                          <p:cTn id="40" fill="hold" nodeType="afterGroup">
                            <p:stCondLst>
                              <p:cond delay="2700"/>
                            </p:stCondLst>
                            <p:childTnLst>
                              <p:par>
                                <p:cTn id="41" presetID="3" presetClass="entr" presetSubtype="1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linds(horizontal)">
                                      <p:cBhvr>
                                        <p:cTn id="43" dur="300"/>
                                        <p:tgtEl>
                                          <p:spTgt spid="49"/>
                                        </p:tgtEl>
                                      </p:cBhvr>
                                    </p:animEffect>
                                  </p:childTnLst>
                                </p:cTn>
                              </p:par>
                            </p:childTnLst>
                          </p:cTn>
                        </p:par>
                        <p:par>
                          <p:cTn id="44" fill="hold" nodeType="afterGroup">
                            <p:stCondLst>
                              <p:cond delay="3000"/>
                            </p:stCondLst>
                            <p:childTnLst>
                              <p:par>
                                <p:cTn id="45" presetID="3" presetClass="entr" presetSubtype="1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300"/>
                                        <p:tgtEl>
                                          <p:spTgt spid="17"/>
                                        </p:tgtEl>
                                      </p:cBhvr>
                                    </p:animEffect>
                                  </p:childTnLst>
                                </p:cTn>
                              </p:par>
                            </p:childTnLst>
                          </p:cTn>
                        </p:par>
                        <p:par>
                          <p:cTn id="48" fill="hold" nodeType="afterGroup">
                            <p:stCondLst>
                              <p:cond delay="3300"/>
                            </p:stCondLst>
                            <p:childTnLst>
                              <p:par>
                                <p:cTn id="49" presetID="3" presetClass="entr" presetSubtype="1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9"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Quan ta danh vao bo tong tham muu"/>
          <p:cNvPicPr>
            <a:picLocks noChangeAspect="1" noChangeArrowheads="1"/>
          </p:cNvPicPr>
          <p:nvPr/>
        </p:nvPicPr>
        <p:blipFill>
          <a:blip r:embed="rId2" cstate="print"/>
          <a:srcRect/>
          <a:stretch>
            <a:fillRect/>
          </a:stretch>
        </p:blipFill>
        <p:spPr bwMode="auto">
          <a:xfrm>
            <a:off x="0" y="0"/>
            <a:ext cx="4419600" cy="2895600"/>
          </a:xfrm>
          <a:prstGeom prst="rect">
            <a:avLst/>
          </a:prstGeom>
          <a:noFill/>
          <a:ln w="9525">
            <a:noFill/>
            <a:miter lim="800000"/>
            <a:headEnd/>
            <a:tailEnd/>
          </a:ln>
        </p:spPr>
      </p:pic>
      <p:sp>
        <p:nvSpPr>
          <p:cNvPr id="207875" name="Text Box 3"/>
          <p:cNvSpPr txBox="1">
            <a:spLocks noChangeArrowheads="1"/>
          </p:cNvSpPr>
          <p:nvPr/>
        </p:nvSpPr>
        <p:spPr bwMode="auto">
          <a:xfrm>
            <a:off x="-23813" y="2971800"/>
            <a:ext cx="4419601"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eaLnBrk="0" hangingPunct="0">
              <a:spcBef>
                <a:spcPct val="50000"/>
              </a:spcBef>
              <a:defRPr/>
            </a:pPr>
            <a:r>
              <a:rPr lang="en-US" sz="2000" b="1" dirty="0" err="1">
                <a:effectLst>
                  <a:outerShdw blurRad="38100" dist="38100" dir="2700000" algn="tl">
                    <a:srgbClr val="C0C0C0"/>
                  </a:outerShdw>
                </a:effectLst>
                <a:latin typeface="Times New Roman" pitchFamily="18" charset="0"/>
              </a:rPr>
              <a:t>Đánh</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chiếm</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Bộ</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Tổng</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tham</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mưu</a:t>
            </a:r>
            <a:r>
              <a:rPr lang="en-US" sz="2000" b="1" dirty="0">
                <a:effectLst>
                  <a:outerShdw blurRad="38100" dist="38100" dir="2700000" algn="tl">
                    <a:srgbClr val="C0C0C0"/>
                  </a:outerShdw>
                </a:effectLst>
                <a:latin typeface="Times New Roman" pitchFamily="18" charset="0"/>
              </a:rPr>
              <a:t> </a:t>
            </a:r>
            <a:r>
              <a:rPr lang="en-US" sz="2000" b="1" dirty="0" err="1">
                <a:effectLst>
                  <a:outerShdw blurRad="38100" dist="38100" dir="2700000" algn="tl">
                    <a:srgbClr val="C0C0C0"/>
                  </a:outerShdw>
                </a:effectLst>
                <a:latin typeface="Times New Roman" pitchFamily="18" charset="0"/>
              </a:rPr>
              <a:t>ngụy</a:t>
            </a:r>
            <a:endParaRPr lang="en-US" sz="2000" b="1" dirty="0">
              <a:effectLst>
                <a:outerShdw blurRad="38100" dist="38100" dir="2700000" algn="tl">
                  <a:srgbClr val="C0C0C0"/>
                </a:outerShdw>
              </a:effectLst>
              <a:latin typeface="Times New Roman" pitchFamily="18" charset="0"/>
            </a:endParaRPr>
          </a:p>
        </p:txBody>
      </p:sp>
      <p:pic>
        <p:nvPicPr>
          <p:cNvPr id="23556" name="Picture 4" descr="Quan ta danh vao dai phat thanh"/>
          <p:cNvPicPr>
            <a:picLocks noChangeAspect="1" noChangeArrowheads="1"/>
          </p:cNvPicPr>
          <p:nvPr/>
        </p:nvPicPr>
        <p:blipFill>
          <a:blip r:embed="rId3" cstate="print"/>
          <a:srcRect/>
          <a:stretch>
            <a:fillRect/>
          </a:stretch>
        </p:blipFill>
        <p:spPr bwMode="auto">
          <a:xfrm>
            <a:off x="4572000" y="0"/>
            <a:ext cx="4572000" cy="2935288"/>
          </a:xfrm>
          <a:prstGeom prst="rect">
            <a:avLst/>
          </a:prstGeom>
          <a:noFill/>
          <a:ln w="9525">
            <a:noFill/>
            <a:miter lim="800000"/>
            <a:headEnd/>
            <a:tailEnd/>
          </a:ln>
        </p:spPr>
      </p:pic>
      <p:sp>
        <p:nvSpPr>
          <p:cNvPr id="207877" name="Text Box 5"/>
          <p:cNvSpPr txBox="1">
            <a:spLocks noChangeArrowheads="1"/>
          </p:cNvSpPr>
          <p:nvPr/>
        </p:nvSpPr>
        <p:spPr bwMode="auto">
          <a:xfrm>
            <a:off x="4700588" y="2971800"/>
            <a:ext cx="4038600"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eaLnBrk="0" hangingPunct="0">
              <a:spcBef>
                <a:spcPct val="50000"/>
              </a:spcBef>
              <a:defRPr/>
            </a:pPr>
            <a:r>
              <a:rPr lang="en-US" sz="2000" b="1">
                <a:effectLst>
                  <a:outerShdw blurRad="38100" dist="38100" dir="2700000" algn="tl">
                    <a:srgbClr val="C0C0C0"/>
                  </a:outerShdw>
                </a:effectLst>
                <a:latin typeface="Times New Roman" pitchFamily="18" charset="0"/>
              </a:rPr>
              <a:t>Đánh chiếm Đài phát thanh</a:t>
            </a:r>
          </a:p>
        </p:txBody>
      </p:sp>
      <p:pic>
        <p:nvPicPr>
          <p:cNvPr id="23558" name="Picture 6"/>
          <p:cNvPicPr>
            <a:picLocks noChangeAspect="1" noChangeArrowheads="1"/>
          </p:cNvPicPr>
          <p:nvPr/>
        </p:nvPicPr>
        <p:blipFill>
          <a:blip r:embed="rId4" cstate="print"/>
          <a:srcRect/>
          <a:stretch>
            <a:fillRect/>
          </a:stretch>
        </p:blipFill>
        <p:spPr bwMode="auto">
          <a:xfrm>
            <a:off x="228600" y="3429000"/>
            <a:ext cx="4191000" cy="2819400"/>
          </a:xfrm>
          <a:prstGeom prst="rect">
            <a:avLst/>
          </a:prstGeom>
          <a:noFill/>
          <a:ln w="9525">
            <a:noFill/>
            <a:miter lim="800000"/>
            <a:headEnd/>
            <a:tailEnd/>
          </a:ln>
        </p:spPr>
      </p:pic>
      <p:sp>
        <p:nvSpPr>
          <p:cNvPr id="207879" name="Text Box 7"/>
          <p:cNvSpPr txBox="1">
            <a:spLocks noChangeArrowheads="1"/>
          </p:cNvSpPr>
          <p:nvPr/>
        </p:nvSpPr>
        <p:spPr bwMode="auto">
          <a:xfrm>
            <a:off x="0" y="6248400"/>
            <a:ext cx="4038600"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eaLnBrk="0" hangingPunct="0">
              <a:spcBef>
                <a:spcPct val="50000"/>
              </a:spcBef>
              <a:defRPr/>
            </a:pPr>
            <a:r>
              <a:rPr lang="en-US" sz="2000" b="1">
                <a:effectLst>
                  <a:outerShdw blurRad="38100" dist="38100" dir="2700000" algn="tl">
                    <a:srgbClr val="C0C0C0"/>
                  </a:outerShdw>
                </a:effectLst>
                <a:latin typeface="Times New Roman" pitchFamily="18" charset="0"/>
              </a:rPr>
              <a:t>Đánh chiếm Sân bay Tân Sơn Nhất</a:t>
            </a:r>
          </a:p>
        </p:txBody>
      </p:sp>
      <p:sp>
        <p:nvSpPr>
          <p:cNvPr id="207880" name="Text Box 8"/>
          <p:cNvSpPr txBox="1">
            <a:spLocks noChangeArrowheads="1"/>
          </p:cNvSpPr>
          <p:nvPr/>
        </p:nvSpPr>
        <p:spPr bwMode="auto">
          <a:xfrm>
            <a:off x="4700588" y="6248400"/>
            <a:ext cx="4038600"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eaLnBrk="0" hangingPunct="0">
              <a:spcBef>
                <a:spcPct val="50000"/>
              </a:spcBef>
              <a:defRPr/>
            </a:pPr>
            <a:r>
              <a:rPr lang="en-US" sz="2000" b="1">
                <a:effectLst>
                  <a:outerShdw blurRad="38100" dist="38100" dir="2700000" algn="tl">
                    <a:srgbClr val="C0C0C0"/>
                  </a:outerShdw>
                </a:effectLst>
                <a:latin typeface="Times New Roman" pitchFamily="18" charset="0"/>
              </a:rPr>
              <a:t>Tấn công vào Sứ quán Mĩ</a:t>
            </a:r>
          </a:p>
        </p:txBody>
      </p:sp>
      <p:pic>
        <p:nvPicPr>
          <p:cNvPr id="23561" name="Picture 9" descr="anh mau than"/>
          <p:cNvPicPr>
            <a:picLocks noChangeAspect="1" noChangeArrowheads="1"/>
          </p:cNvPicPr>
          <p:nvPr/>
        </p:nvPicPr>
        <p:blipFill>
          <a:blip r:embed="rId5" cstate="print"/>
          <a:srcRect/>
          <a:stretch>
            <a:fillRect/>
          </a:stretch>
        </p:blipFill>
        <p:spPr bwMode="auto">
          <a:xfrm>
            <a:off x="4495800" y="3276600"/>
            <a:ext cx="4419600" cy="3048000"/>
          </a:xfrm>
          <a:prstGeom prst="rect">
            <a:avLst/>
          </a:prstGeom>
          <a:noFill/>
          <a:ln w="9525">
            <a:noFill/>
            <a:miter lim="800000"/>
            <a:headEnd/>
            <a:tailEnd/>
          </a:ln>
        </p:spPr>
      </p:pic>
      <p:pic>
        <p:nvPicPr>
          <p:cNvPr id="23562" name="Picture 11" descr="anh mau than"/>
          <p:cNvPicPr>
            <a:picLocks noChangeAspect="1" noChangeArrowheads="1"/>
          </p:cNvPicPr>
          <p:nvPr/>
        </p:nvPicPr>
        <p:blipFill>
          <a:blip r:embed="rId5" cstate="print"/>
          <a:srcRect/>
          <a:stretch>
            <a:fillRect/>
          </a:stretch>
        </p:blipFill>
        <p:spPr bwMode="auto">
          <a:xfrm>
            <a:off x="4495800" y="3276600"/>
            <a:ext cx="4419600" cy="30480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07875"/>
                                        </p:tgtEl>
                                        <p:attrNameLst>
                                          <p:attrName>style.visibility</p:attrName>
                                        </p:attrNameLst>
                                      </p:cBhvr>
                                      <p:to>
                                        <p:strVal val="visible"/>
                                      </p:to>
                                    </p:set>
                                    <p:animEffect transition="in" filter="wedge">
                                      <p:cBhvr>
                                        <p:cTn id="7" dur="2000"/>
                                        <p:tgtEl>
                                          <p:spTgt spid="20787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07877"/>
                                        </p:tgtEl>
                                        <p:attrNameLst>
                                          <p:attrName>style.visibility</p:attrName>
                                        </p:attrNameLst>
                                      </p:cBhvr>
                                      <p:to>
                                        <p:strVal val="visible"/>
                                      </p:to>
                                    </p:set>
                                    <p:animEffect transition="in" filter="wedge">
                                      <p:cBhvr>
                                        <p:cTn id="10" dur="2000"/>
                                        <p:tgtEl>
                                          <p:spTgt spid="207877"/>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07879"/>
                                        </p:tgtEl>
                                        <p:attrNameLst>
                                          <p:attrName>style.visibility</p:attrName>
                                        </p:attrNameLst>
                                      </p:cBhvr>
                                      <p:to>
                                        <p:strVal val="visible"/>
                                      </p:to>
                                    </p:set>
                                    <p:animEffect transition="in" filter="wedge">
                                      <p:cBhvr>
                                        <p:cTn id="13" dur="2000"/>
                                        <p:tgtEl>
                                          <p:spTgt spid="20787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07880"/>
                                        </p:tgtEl>
                                        <p:attrNameLst>
                                          <p:attrName>style.visibility</p:attrName>
                                        </p:attrNameLst>
                                      </p:cBhvr>
                                      <p:to>
                                        <p:strVal val="visible"/>
                                      </p:to>
                                    </p:set>
                                    <p:animEffect transition="in" filter="wedge">
                                      <p:cBhvr>
                                        <p:cTn id="16" dur="2000"/>
                                        <p:tgtEl>
                                          <p:spTgt spid="207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p:bldP spid="207877" grpId="0"/>
      <p:bldP spid="207879" grpId="0"/>
      <p:bldP spid="2078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Windows\Desktop\lich su thanh pho\fireab5.gif"/>
          <p:cNvPicPr>
            <a:picLocks noChangeAspect="1" noChangeArrowheads="1" noCrop="1"/>
          </p:cNvPicPr>
          <p:nvPr/>
        </p:nvPicPr>
        <p:blipFill>
          <a:blip r:embed="rId2" cstate="print"/>
          <a:srcRect/>
          <a:stretch>
            <a:fillRect/>
          </a:stretch>
        </p:blipFill>
        <p:spPr bwMode="auto">
          <a:xfrm>
            <a:off x="3568700" y="4660900"/>
            <a:ext cx="141288" cy="142875"/>
          </a:xfrm>
          <a:prstGeom prst="rect">
            <a:avLst/>
          </a:prstGeom>
          <a:noFill/>
          <a:ln w="9525">
            <a:solidFill>
              <a:srgbClr val="000000"/>
            </a:solidFill>
            <a:miter lim="800000"/>
            <a:headEnd/>
            <a:tailEnd/>
          </a:ln>
        </p:spPr>
      </p:pic>
      <p:pic>
        <p:nvPicPr>
          <p:cNvPr id="61" name="Picture 2" descr="E:\Tai lieu lam truong\Nam hoc 2016 - 2017\Thi GVG nam 2016-2017\Thi cap TP\Lich su-Sam set dem giao thua\giao an su dung day chinh\GIAO AN LS\Sam set dem giao thua - Thuy\scan0010.jpg"/>
          <p:cNvPicPr>
            <a:picLocks noChangeAspect="1" noChangeArrowheads="1"/>
          </p:cNvPicPr>
          <p:nvPr/>
        </p:nvPicPr>
        <p:blipFill>
          <a:blip r:embed="rId3" cstate="print"/>
          <a:srcRect/>
          <a:stretch>
            <a:fillRect/>
          </a:stretch>
        </p:blipFill>
        <p:spPr bwMode="auto">
          <a:xfrm>
            <a:off x="1947863" y="42863"/>
            <a:ext cx="5249862" cy="5834062"/>
          </a:xfrm>
          <a:prstGeom prst="rect">
            <a:avLst/>
          </a:prstGeom>
          <a:noFill/>
          <a:ln w="19050">
            <a:solidFill>
              <a:schemeClr val="accent2">
                <a:lumMod val="75000"/>
              </a:schemeClr>
            </a:solidFill>
          </a:ln>
          <a:extLst>
            <a:ext uri="{909E8E84-426E-40DD-AFC4-6F175D3DCCD1}"/>
          </a:extLst>
        </p:spPr>
      </p:pic>
      <p:pic>
        <p:nvPicPr>
          <p:cNvPr id="62" name="Picture 2" descr="C:\Users\Windows\Desktop\lich su thanh pho\fireab5.gif"/>
          <p:cNvPicPr>
            <a:picLocks noChangeAspect="1" noChangeArrowheads="1" noCrop="1"/>
          </p:cNvPicPr>
          <p:nvPr/>
        </p:nvPicPr>
        <p:blipFill>
          <a:blip r:embed="rId4" cstate="print"/>
          <a:srcRect/>
          <a:stretch>
            <a:fillRect/>
          </a:stretch>
        </p:blipFill>
        <p:spPr bwMode="auto">
          <a:xfrm>
            <a:off x="4618038" y="260350"/>
            <a:ext cx="106362" cy="111125"/>
          </a:xfrm>
          <a:prstGeom prst="rect">
            <a:avLst/>
          </a:prstGeom>
          <a:noFill/>
          <a:ln w="9525">
            <a:solidFill>
              <a:srgbClr val="000000"/>
            </a:solidFill>
            <a:miter lim="800000"/>
            <a:headEnd/>
            <a:tailEnd/>
          </a:ln>
        </p:spPr>
      </p:pic>
      <p:pic>
        <p:nvPicPr>
          <p:cNvPr id="63" name="Picture 2" descr="C:\Users\Windows\Desktop\lich su thanh pho\fireab5.gif"/>
          <p:cNvPicPr>
            <a:picLocks noChangeAspect="1" noChangeArrowheads="1" noCrop="1"/>
          </p:cNvPicPr>
          <p:nvPr/>
        </p:nvPicPr>
        <p:blipFill>
          <a:blip r:embed="rId4" cstate="print"/>
          <a:srcRect/>
          <a:stretch>
            <a:fillRect/>
          </a:stretch>
        </p:blipFill>
        <p:spPr bwMode="auto">
          <a:xfrm>
            <a:off x="4775200" y="377825"/>
            <a:ext cx="106363" cy="111125"/>
          </a:xfrm>
          <a:prstGeom prst="rect">
            <a:avLst/>
          </a:prstGeom>
          <a:noFill/>
          <a:ln w="9525">
            <a:solidFill>
              <a:srgbClr val="000000"/>
            </a:solidFill>
            <a:miter lim="800000"/>
            <a:headEnd/>
            <a:tailEnd/>
          </a:ln>
        </p:spPr>
      </p:pic>
      <p:pic>
        <p:nvPicPr>
          <p:cNvPr id="64" name="Picture 2" descr="C:\Users\Windows\Desktop\lich su thanh pho\fireab5.gif"/>
          <p:cNvPicPr>
            <a:picLocks noChangeAspect="1" noChangeArrowheads="1" noCrop="1"/>
          </p:cNvPicPr>
          <p:nvPr/>
        </p:nvPicPr>
        <p:blipFill>
          <a:blip r:embed="rId5" cstate="print"/>
          <a:srcRect/>
          <a:stretch>
            <a:fillRect/>
          </a:stretch>
        </p:blipFill>
        <p:spPr bwMode="auto">
          <a:xfrm>
            <a:off x="4600575" y="431800"/>
            <a:ext cx="106363" cy="109538"/>
          </a:xfrm>
          <a:prstGeom prst="rect">
            <a:avLst/>
          </a:prstGeom>
          <a:noFill/>
          <a:ln w="9525">
            <a:solidFill>
              <a:srgbClr val="000000"/>
            </a:solidFill>
            <a:miter lim="800000"/>
            <a:headEnd/>
            <a:tailEnd/>
          </a:ln>
        </p:spPr>
      </p:pic>
      <p:pic>
        <p:nvPicPr>
          <p:cNvPr id="65" name="Picture 2" descr="C:\Users\Windows\Desktop\lich su thanh pho\fireab5.gif"/>
          <p:cNvPicPr>
            <a:picLocks noChangeAspect="1" noChangeArrowheads="1" noCrop="1"/>
          </p:cNvPicPr>
          <p:nvPr/>
        </p:nvPicPr>
        <p:blipFill>
          <a:blip r:embed="rId6" cstate="print"/>
          <a:srcRect/>
          <a:stretch>
            <a:fillRect/>
          </a:stretch>
        </p:blipFill>
        <p:spPr bwMode="auto">
          <a:xfrm>
            <a:off x="4387850" y="519113"/>
            <a:ext cx="95250" cy="98425"/>
          </a:xfrm>
          <a:prstGeom prst="rect">
            <a:avLst/>
          </a:prstGeom>
          <a:noFill/>
          <a:ln w="9525">
            <a:solidFill>
              <a:srgbClr val="000000"/>
            </a:solidFill>
            <a:miter lim="800000"/>
            <a:headEnd/>
            <a:tailEnd/>
          </a:ln>
        </p:spPr>
      </p:pic>
      <p:pic>
        <p:nvPicPr>
          <p:cNvPr id="66" name="Picture 2" descr="C:\Users\Windows\Desktop\lich su thanh pho\fireab5.gif"/>
          <p:cNvPicPr>
            <a:picLocks noChangeAspect="1" noChangeArrowheads="1" noCrop="1"/>
          </p:cNvPicPr>
          <p:nvPr/>
        </p:nvPicPr>
        <p:blipFill>
          <a:blip r:embed="rId7" cstate="print"/>
          <a:srcRect/>
          <a:stretch>
            <a:fillRect/>
          </a:stretch>
        </p:blipFill>
        <p:spPr bwMode="auto">
          <a:xfrm>
            <a:off x="5006975" y="574675"/>
            <a:ext cx="106363" cy="109538"/>
          </a:xfrm>
          <a:prstGeom prst="rect">
            <a:avLst/>
          </a:prstGeom>
          <a:noFill/>
          <a:ln w="9525">
            <a:solidFill>
              <a:srgbClr val="000000"/>
            </a:solidFill>
            <a:miter lim="800000"/>
            <a:headEnd/>
            <a:tailEnd/>
          </a:ln>
        </p:spPr>
      </p:pic>
      <p:pic>
        <p:nvPicPr>
          <p:cNvPr id="67" name="Picture 2" descr="C:\Users\Windows\Desktop\lich su thanh pho\fireab5.gif"/>
          <p:cNvPicPr>
            <a:picLocks noChangeAspect="1" noChangeArrowheads="1" noCrop="1"/>
          </p:cNvPicPr>
          <p:nvPr/>
        </p:nvPicPr>
        <p:blipFill>
          <a:blip r:embed="rId5" cstate="print"/>
          <a:srcRect/>
          <a:stretch>
            <a:fillRect/>
          </a:stretch>
        </p:blipFill>
        <p:spPr bwMode="auto">
          <a:xfrm>
            <a:off x="5146675" y="642938"/>
            <a:ext cx="106363" cy="109537"/>
          </a:xfrm>
          <a:prstGeom prst="rect">
            <a:avLst/>
          </a:prstGeom>
          <a:noFill/>
          <a:ln w="9525">
            <a:solidFill>
              <a:srgbClr val="000000"/>
            </a:solidFill>
            <a:miter lim="800000"/>
            <a:headEnd/>
            <a:tailEnd/>
          </a:ln>
        </p:spPr>
      </p:pic>
      <p:pic>
        <p:nvPicPr>
          <p:cNvPr id="68" name="Picture 2" descr="C:\Users\Windows\Desktop\lich su thanh pho\fireab5.gif"/>
          <p:cNvPicPr>
            <a:picLocks noChangeAspect="1" noChangeArrowheads="1" noCrop="1"/>
          </p:cNvPicPr>
          <p:nvPr/>
        </p:nvPicPr>
        <p:blipFill>
          <a:blip r:embed="rId4" cstate="print"/>
          <a:srcRect/>
          <a:stretch>
            <a:fillRect/>
          </a:stretch>
        </p:blipFill>
        <p:spPr bwMode="auto">
          <a:xfrm>
            <a:off x="5532438" y="835025"/>
            <a:ext cx="106362" cy="111125"/>
          </a:xfrm>
          <a:prstGeom prst="rect">
            <a:avLst/>
          </a:prstGeom>
          <a:noFill/>
          <a:ln w="9525">
            <a:solidFill>
              <a:srgbClr val="000000"/>
            </a:solidFill>
            <a:miter lim="800000"/>
            <a:headEnd/>
            <a:tailEnd/>
          </a:ln>
        </p:spPr>
      </p:pic>
      <p:pic>
        <p:nvPicPr>
          <p:cNvPr id="69" name="Picture 2" descr="C:\Users\Windows\Desktop\lich su thanh pho\fireab5.gif"/>
          <p:cNvPicPr>
            <a:picLocks noChangeAspect="1" noChangeArrowheads="1" noCrop="1"/>
          </p:cNvPicPr>
          <p:nvPr/>
        </p:nvPicPr>
        <p:blipFill>
          <a:blip r:embed="rId5" cstate="print"/>
          <a:srcRect/>
          <a:stretch>
            <a:fillRect/>
          </a:stretch>
        </p:blipFill>
        <p:spPr bwMode="auto">
          <a:xfrm>
            <a:off x="5351463" y="955675"/>
            <a:ext cx="106362" cy="109538"/>
          </a:xfrm>
          <a:prstGeom prst="rect">
            <a:avLst/>
          </a:prstGeom>
          <a:noFill/>
          <a:ln w="9525">
            <a:solidFill>
              <a:srgbClr val="000000"/>
            </a:solidFill>
            <a:miter lim="800000"/>
            <a:headEnd/>
            <a:tailEnd/>
          </a:ln>
        </p:spPr>
      </p:pic>
      <p:pic>
        <p:nvPicPr>
          <p:cNvPr id="70" name="Picture 2" descr="C:\Users\Windows\Desktop\lich su thanh pho\fireab5.gif"/>
          <p:cNvPicPr>
            <a:picLocks noChangeAspect="1" noChangeArrowheads="1" noCrop="1"/>
          </p:cNvPicPr>
          <p:nvPr/>
        </p:nvPicPr>
        <p:blipFill>
          <a:blip r:embed="rId4" cstate="print"/>
          <a:srcRect/>
          <a:stretch>
            <a:fillRect/>
          </a:stretch>
        </p:blipFill>
        <p:spPr bwMode="auto">
          <a:xfrm>
            <a:off x="5672138" y="974725"/>
            <a:ext cx="106362" cy="111125"/>
          </a:xfrm>
          <a:prstGeom prst="rect">
            <a:avLst/>
          </a:prstGeom>
          <a:noFill/>
          <a:ln w="9525">
            <a:solidFill>
              <a:srgbClr val="000000"/>
            </a:solidFill>
            <a:miter lim="800000"/>
            <a:headEnd/>
            <a:tailEnd/>
          </a:ln>
        </p:spPr>
      </p:pic>
      <p:pic>
        <p:nvPicPr>
          <p:cNvPr id="71" name="Picture 2" descr="C:\Users\Windows\Desktop\lich su thanh pho\fireab5.gif"/>
          <p:cNvPicPr>
            <a:picLocks noChangeAspect="1" noChangeArrowheads="1" noCrop="1"/>
          </p:cNvPicPr>
          <p:nvPr/>
        </p:nvPicPr>
        <p:blipFill>
          <a:blip r:embed="rId4" cstate="print"/>
          <a:srcRect/>
          <a:stretch>
            <a:fillRect/>
          </a:stretch>
        </p:blipFill>
        <p:spPr bwMode="auto">
          <a:xfrm>
            <a:off x="5815013" y="1147763"/>
            <a:ext cx="107950" cy="111125"/>
          </a:xfrm>
          <a:prstGeom prst="rect">
            <a:avLst/>
          </a:prstGeom>
          <a:noFill/>
          <a:ln w="9525">
            <a:solidFill>
              <a:srgbClr val="000000"/>
            </a:solidFill>
            <a:miter lim="800000"/>
            <a:headEnd/>
            <a:tailEnd/>
          </a:ln>
        </p:spPr>
      </p:pic>
      <p:pic>
        <p:nvPicPr>
          <p:cNvPr id="72" name="Picture 2" descr="C:\Users\Windows\Desktop\lich su thanh pho\fireab5.gif"/>
          <p:cNvPicPr>
            <a:picLocks noChangeAspect="1" noChangeArrowheads="1" noCrop="1"/>
          </p:cNvPicPr>
          <p:nvPr/>
        </p:nvPicPr>
        <p:blipFill>
          <a:blip r:embed="rId5" cstate="print"/>
          <a:srcRect/>
          <a:stretch>
            <a:fillRect/>
          </a:stretch>
        </p:blipFill>
        <p:spPr bwMode="auto">
          <a:xfrm>
            <a:off x="5942013" y="1258888"/>
            <a:ext cx="106362" cy="109537"/>
          </a:xfrm>
          <a:prstGeom prst="rect">
            <a:avLst/>
          </a:prstGeom>
          <a:noFill/>
          <a:ln w="9525">
            <a:solidFill>
              <a:srgbClr val="000000"/>
            </a:solidFill>
            <a:miter lim="800000"/>
            <a:headEnd/>
            <a:tailEnd/>
          </a:ln>
        </p:spPr>
      </p:pic>
      <p:pic>
        <p:nvPicPr>
          <p:cNvPr id="73" name="Picture 2" descr="C:\Users\Windows\Desktop\lich su thanh pho\fireab5.gif"/>
          <p:cNvPicPr>
            <a:picLocks noChangeAspect="1" noChangeArrowheads="1" noCrop="1"/>
          </p:cNvPicPr>
          <p:nvPr/>
        </p:nvPicPr>
        <p:blipFill>
          <a:blip r:embed="rId4" cstate="print"/>
          <a:srcRect/>
          <a:stretch>
            <a:fillRect/>
          </a:stretch>
        </p:blipFill>
        <p:spPr bwMode="auto">
          <a:xfrm>
            <a:off x="5656263" y="1176338"/>
            <a:ext cx="106362" cy="111125"/>
          </a:xfrm>
          <a:prstGeom prst="rect">
            <a:avLst/>
          </a:prstGeom>
          <a:noFill/>
          <a:ln w="9525">
            <a:solidFill>
              <a:srgbClr val="000000"/>
            </a:solidFill>
            <a:miter lim="800000"/>
            <a:headEnd/>
            <a:tailEnd/>
          </a:ln>
        </p:spPr>
      </p:pic>
      <p:pic>
        <p:nvPicPr>
          <p:cNvPr id="74" name="Picture 2" descr="C:\Users\Windows\Desktop\lich su thanh pho\fireab5.gif"/>
          <p:cNvPicPr>
            <a:picLocks noChangeAspect="1" noChangeArrowheads="1" noCrop="1"/>
          </p:cNvPicPr>
          <p:nvPr/>
        </p:nvPicPr>
        <p:blipFill>
          <a:blip r:embed="rId4" cstate="print"/>
          <a:srcRect/>
          <a:stretch>
            <a:fillRect/>
          </a:stretch>
        </p:blipFill>
        <p:spPr bwMode="auto">
          <a:xfrm>
            <a:off x="6022975" y="1439863"/>
            <a:ext cx="107950" cy="111125"/>
          </a:xfrm>
          <a:prstGeom prst="rect">
            <a:avLst/>
          </a:prstGeom>
          <a:noFill/>
          <a:ln w="9525">
            <a:solidFill>
              <a:srgbClr val="000000"/>
            </a:solidFill>
            <a:miter lim="800000"/>
            <a:headEnd/>
            <a:tailEnd/>
          </a:ln>
        </p:spPr>
      </p:pic>
      <p:pic>
        <p:nvPicPr>
          <p:cNvPr id="75" name="Picture 2" descr="C:\Users\Windows\Desktop\lich su thanh pho\fireab5.gif"/>
          <p:cNvPicPr>
            <a:picLocks noChangeAspect="1" noChangeArrowheads="1" noCrop="1"/>
          </p:cNvPicPr>
          <p:nvPr/>
        </p:nvPicPr>
        <p:blipFill>
          <a:blip r:embed="rId8" cstate="print"/>
          <a:srcRect/>
          <a:stretch>
            <a:fillRect/>
          </a:stretch>
        </p:blipFill>
        <p:spPr bwMode="auto">
          <a:xfrm>
            <a:off x="6083300" y="1592263"/>
            <a:ext cx="106363" cy="111125"/>
          </a:xfrm>
          <a:prstGeom prst="rect">
            <a:avLst/>
          </a:prstGeom>
          <a:noFill/>
          <a:ln w="9525">
            <a:solidFill>
              <a:srgbClr val="000000"/>
            </a:solidFill>
            <a:miter lim="800000"/>
            <a:headEnd/>
            <a:tailEnd/>
          </a:ln>
        </p:spPr>
      </p:pic>
      <p:pic>
        <p:nvPicPr>
          <p:cNvPr id="76" name="Picture 2" descr="C:\Users\Windows\Desktop\lich su thanh pho\fireab5.gif"/>
          <p:cNvPicPr>
            <a:picLocks noChangeAspect="1" noChangeArrowheads="1" noCrop="1"/>
          </p:cNvPicPr>
          <p:nvPr/>
        </p:nvPicPr>
        <p:blipFill>
          <a:blip r:embed="rId4" cstate="print"/>
          <a:srcRect/>
          <a:stretch>
            <a:fillRect/>
          </a:stretch>
        </p:blipFill>
        <p:spPr bwMode="auto">
          <a:xfrm>
            <a:off x="5253038" y="1733550"/>
            <a:ext cx="106362" cy="111125"/>
          </a:xfrm>
          <a:prstGeom prst="rect">
            <a:avLst/>
          </a:prstGeom>
          <a:noFill/>
          <a:ln w="9525">
            <a:solidFill>
              <a:srgbClr val="000000"/>
            </a:solidFill>
            <a:miter lim="800000"/>
            <a:headEnd/>
            <a:tailEnd/>
          </a:ln>
        </p:spPr>
      </p:pic>
      <p:pic>
        <p:nvPicPr>
          <p:cNvPr id="77" name="Picture 2" descr="C:\Users\Windows\Desktop\lich su thanh pho\fireab5.gif"/>
          <p:cNvPicPr>
            <a:picLocks noChangeAspect="1" noChangeArrowheads="1" noCrop="1"/>
          </p:cNvPicPr>
          <p:nvPr/>
        </p:nvPicPr>
        <p:blipFill>
          <a:blip r:embed="rId4" cstate="print"/>
          <a:srcRect/>
          <a:stretch>
            <a:fillRect/>
          </a:stretch>
        </p:blipFill>
        <p:spPr bwMode="auto">
          <a:xfrm>
            <a:off x="5346700" y="1928813"/>
            <a:ext cx="106363" cy="111125"/>
          </a:xfrm>
          <a:prstGeom prst="rect">
            <a:avLst/>
          </a:prstGeom>
          <a:noFill/>
          <a:ln w="9525">
            <a:solidFill>
              <a:srgbClr val="000000"/>
            </a:solidFill>
            <a:miter lim="800000"/>
            <a:headEnd/>
            <a:tailEnd/>
          </a:ln>
        </p:spPr>
      </p:pic>
      <p:pic>
        <p:nvPicPr>
          <p:cNvPr id="78" name="Picture 2" descr="C:\Users\Windows\Desktop\lich su thanh pho\fireab5.gif"/>
          <p:cNvPicPr>
            <a:picLocks noChangeAspect="1" noChangeArrowheads="1" noCrop="1"/>
          </p:cNvPicPr>
          <p:nvPr/>
        </p:nvPicPr>
        <p:blipFill>
          <a:blip r:embed="rId4" cstate="print"/>
          <a:srcRect/>
          <a:stretch>
            <a:fillRect/>
          </a:stretch>
        </p:blipFill>
        <p:spPr bwMode="auto">
          <a:xfrm>
            <a:off x="5329238" y="2174875"/>
            <a:ext cx="107950" cy="111125"/>
          </a:xfrm>
          <a:prstGeom prst="rect">
            <a:avLst/>
          </a:prstGeom>
          <a:noFill/>
          <a:ln w="9525">
            <a:solidFill>
              <a:srgbClr val="000000"/>
            </a:solidFill>
            <a:miter lim="800000"/>
            <a:headEnd/>
            <a:tailEnd/>
          </a:ln>
        </p:spPr>
      </p:pic>
      <p:pic>
        <p:nvPicPr>
          <p:cNvPr id="79" name="Picture 2" descr="C:\Users\Windows\Desktop\lich su thanh pho\fireab5.gif"/>
          <p:cNvPicPr>
            <a:picLocks noChangeAspect="1" noChangeArrowheads="1" noCrop="1"/>
          </p:cNvPicPr>
          <p:nvPr/>
        </p:nvPicPr>
        <p:blipFill>
          <a:blip r:embed="rId8" cstate="print"/>
          <a:srcRect/>
          <a:stretch>
            <a:fillRect/>
          </a:stretch>
        </p:blipFill>
        <p:spPr bwMode="auto">
          <a:xfrm>
            <a:off x="5916613" y="2174875"/>
            <a:ext cx="104775" cy="111125"/>
          </a:xfrm>
          <a:prstGeom prst="rect">
            <a:avLst/>
          </a:prstGeom>
          <a:noFill/>
          <a:ln w="9525">
            <a:solidFill>
              <a:srgbClr val="000000"/>
            </a:solidFill>
            <a:miter lim="800000"/>
            <a:headEnd/>
            <a:tailEnd/>
          </a:ln>
        </p:spPr>
      </p:pic>
      <p:pic>
        <p:nvPicPr>
          <p:cNvPr id="80" name="Picture 2" descr="C:\Users\Windows\Desktop\lich su thanh pho\fireab5.gif"/>
          <p:cNvPicPr>
            <a:picLocks noChangeAspect="1" noChangeArrowheads="1" noCrop="1"/>
          </p:cNvPicPr>
          <p:nvPr/>
        </p:nvPicPr>
        <p:blipFill>
          <a:blip r:embed="rId4" cstate="print"/>
          <a:srcRect/>
          <a:stretch>
            <a:fillRect/>
          </a:stretch>
        </p:blipFill>
        <p:spPr bwMode="auto">
          <a:xfrm>
            <a:off x="6297613" y="2281238"/>
            <a:ext cx="107950" cy="111125"/>
          </a:xfrm>
          <a:prstGeom prst="rect">
            <a:avLst/>
          </a:prstGeom>
          <a:noFill/>
          <a:ln w="9525">
            <a:solidFill>
              <a:srgbClr val="000000"/>
            </a:solidFill>
            <a:miter lim="800000"/>
            <a:headEnd/>
            <a:tailEnd/>
          </a:ln>
        </p:spPr>
      </p:pic>
      <p:pic>
        <p:nvPicPr>
          <p:cNvPr id="81" name="Picture 2" descr="C:\Users\Windows\Desktop\lich su thanh pho\fireab5.gif"/>
          <p:cNvPicPr>
            <a:picLocks noChangeAspect="1" noChangeArrowheads="1" noCrop="1"/>
          </p:cNvPicPr>
          <p:nvPr/>
        </p:nvPicPr>
        <p:blipFill>
          <a:blip r:embed="rId4" cstate="print"/>
          <a:srcRect/>
          <a:stretch>
            <a:fillRect/>
          </a:stretch>
        </p:blipFill>
        <p:spPr bwMode="auto">
          <a:xfrm>
            <a:off x="5721350" y="2517775"/>
            <a:ext cx="106363" cy="111125"/>
          </a:xfrm>
          <a:prstGeom prst="rect">
            <a:avLst/>
          </a:prstGeom>
          <a:noFill/>
          <a:ln w="9525">
            <a:solidFill>
              <a:srgbClr val="000000"/>
            </a:solidFill>
            <a:miter lim="800000"/>
            <a:headEnd/>
            <a:tailEnd/>
          </a:ln>
        </p:spPr>
      </p:pic>
      <p:pic>
        <p:nvPicPr>
          <p:cNvPr id="82" name="Picture 2" descr="C:\Users\Windows\Desktop\lich su thanh pho\fireab5.gif"/>
          <p:cNvPicPr>
            <a:picLocks noChangeAspect="1" noChangeArrowheads="1" noCrop="1"/>
          </p:cNvPicPr>
          <p:nvPr/>
        </p:nvPicPr>
        <p:blipFill>
          <a:blip r:embed="rId4" cstate="print"/>
          <a:srcRect/>
          <a:stretch>
            <a:fillRect/>
          </a:stretch>
        </p:blipFill>
        <p:spPr bwMode="auto">
          <a:xfrm>
            <a:off x="6372225" y="2720975"/>
            <a:ext cx="106363" cy="111125"/>
          </a:xfrm>
          <a:prstGeom prst="rect">
            <a:avLst/>
          </a:prstGeom>
          <a:noFill/>
          <a:ln w="9525">
            <a:solidFill>
              <a:srgbClr val="000000"/>
            </a:solidFill>
            <a:miter lim="800000"/>
            <a:headEnd/>
            <a:tailEnd/>
          </a:ln>
        </p:spPr>
      </p:pic>
      <p:pic>
        <p:nvPicPr>
          <p:cNvPr id="83" name="Picture 2" descr="C:\Users\Windows\Desktop\lich su thanh pho\fireab5.gif"/>
          <p:cNvPicPr>
            <a:picLocks noChangeAspect="1" noChangeArrowheads="1" noCrop="1"/>
          </p:cNvPicPr>
          <p:nvPr/>
        </p:nvPicPr>
        <p:blipFill>
          <a:blip r:embed="rId8" cstate="print"/>
          <a:srcRect/>
          <a:stretch>
            <a:fillRect/>
          </a:stretch>
        </p:blipFill>
        <p:spPr bwMode="auto">
          <a:xfrm>
            <a:off x="5405438" y="2962275"/>
            <a:ext cx="104775" cy="109538"/>
          </a:xfrm>
          <a:prstGeom prst="rect">
            <a:avLst/>
          </a:prstGeom>
          <a:noFill/>
          <a:ln w="9525">
            <a:solidFill>
              <a:srgbClr val="000000"/>
            </a:solidFill>
            <a:miter lim="800000"/>
            <a:headEnd/>
            <a:tailEnd/>
          </a:ln>
        </p:spPr>
      </p:pic>
      <p:pic>
        <p:nvPicPr>
          <p:cNvPr id="84" name="Picture 2" descr="C:\Users\Windows\Desktop\lich su thanh pho\fireab5.gif"/>
          <p:cNvPicPr>
            <a:picLocks noChangeAspect="1" noChangeArrowheads="1" noCrop="1"/>
          </p:cNvPicPr>
          <p:nvPr/>
        </p:nvPicPr>
        <p:blipFill>
          <a:blip r:embed="rId8" cstate="print"/>
          <a:srcRect/>
          <a:stretch>
            <a:fillRect/>
          </a:stretch>
        </p:blipFill>
        <p:spPr bwMode="auto">
          <a:xfrm>
            <a:off x="6337300" y="3479800"/>
            <a:ext cx="104775" cy="111125"/>
          </a:xfrm>
          <a:prstGeom prst="rect">
            <a:avLst/>
          </a:prstGeom>
          <a:noFill/>
          <a:ln w="9525">
            <a:solidFill>
              <a:srgbClr val="000000"/>
            </a:solidFill>
            <a:miter lim="800000"/>
            <a:headEnd/>
            <a:tailEnd/>
          </a:ln>
        </p:spPr>
      </p:pic>
      <p:pic>
        <p:nvPicPr>
          <p:cNvPr id="85" name="Picture 2" descr="C:\Users\Windows\Desktop\lich su thanh pho\fireab5.gif"/>
          <p:cNvPicPr>
            <a:picLocks noChangeAspect="1" noChangeArrowheads="1" noCrop="1"/>
          </p:cNvPicPr>
          <p:nvPr/>
        </p:nvPicPr>
        <p:blipFill>
          <a:blip r:embed="rId4" cstate="print"/>
          <a:srcRect/>
          <a:stretch>
            <a:fillRect/>
          </a:stretch>
        </p:blipFill>
        <p:spPr bwMode="auto">
          <a:xfrm>
            <a:off x="6135688" y="3690938"/>
            <a:ext cx="106362" cy="111125"/>
          </a:xfrm>
          <a:prstGeom prst="rect">
            <a:avLst/>
          </a:prstGeom>
          <a:noFill/>
          <a:ln w="9525">
            <a:solidFill>
              <a:srgbClr val="000000"/>
            </a:solidFill>
            <a:miter lim="800000"/>
            <a:headEnd/>
            <a:tailEnd/>
          </a:ln>
        </p:spPr>
      </p:pic>
      <p:pic>
        <p:nvPicPr>
          <p:cNvPr id="86" name="Picture 2" descr="C:\Users\Windows\Desktop\lich su thanh pho\fireab5.gif"/>
          <p:cNvPicPr>
            <a:picLocks noChangeAspect="1" noChangeArrowheads="1" noCrop="1"/>
          </p:cNvPicPr>
          <p:nvPr/>
        </p:nvPicPr>
        <p:blipFill>
          <a:blip r:embed="rId4" cstate="print"/>
          <a:srcRect/>
          <a:stretch>
            <a:fillRect/>
          </a:stretch>
        </p:blipFill>
        <p:spPr bwMode="auto">
          <a:xfrm>
            <a:off x="5715000" y="3444875"/>
            <a:ext cx="107950" cy="111125"/>
          </a:xfrm>
          <a:prstGeom prst="rect">
            <a:avLst/>
          </a:prstGeom>
          <a:noFill/>
          <a:ln w="9525">
            <a:solidFill>
              <a:srgbClr val="000000"/>
            </a:solidFill>
            <a:miter lim="800000"/>
            <a:headEnd/>
            <a:tailEnd/>
          </a:ln>
        </p:spPr>
      </p:pic>
      <p:pic>
        <p:nvPicPr>
          <p:cNvPr id="87" name="Picture 2" descr="C:\Users\Windows\Desktop\lich su thanh pho\fireab5.gif"/>
          <p:cNvPicPr>
            <a:picLocks noChangeAspect="1" noChangeArrowheads="1" noCrop="1"/>
          </p:cNvPicPr>
          <p:nvPr/>
        </p:nvPicPr>
        <p:blipFill>
          <a:blip r:embed="rId8" cstate="print"/>
          <a:srcRect/>
          <a:stretch>
            <a:fillRect/>
          </a:stretch>
        </p:blipFill>
        <p:spPr bwMode="auto">
          <a:xfrm>
            <a:off x="5113338" y="3429000"/>
            <a:ext cx="106362" cy="111125"/>
          </a:xfrm>
          <a:prstGeom prst="rect">
            <a:avLst/>
          </a:prstGeom>
          <a:noFill/>
          <a:ln w="9525">
            <a:solidFill>
              <a:srgbClr val="000000"/>
            </a:solidFill>
            <a:miter lim="800000"/>
            <a:headEnd/>
            <a:tailEnd/>
          </a:ln>
        </p:spPr>
      </p:pic>
      <p:pic>
        <p:nvPicPr>
          <p:cNvPr id="88" name="Picture 2" descr="C:\Users\Windows\Desktop\lich su thanh pho\fireab5.gif"/>
          <p:cNvPicPr>
            <a:picLocks noChangeAspect="1" noChangeArrowheads="1" noCrop="1"/>
          </p:cNvPicPr>
          <p:nvPr/>
        </p:nvPicPr>
        <p:blipFill>
          <a:blip r:embed="rId4" cstate="print"/>
          <a:srcRect/>
          <a:stretch>
            <a:fillRect/>
          </a:stretch>
        </p:blipFill>
        <p:spPr bwMode="auto">
          <a:xfrm>
            <a:off x="4240213" y="3538538"/>
            <a:ext cx="107950" cy="111125"/>
          </a:xfrm>
          <a:prstGeom prst="rect">
            <a:avLst/>
          </a:prstGeom>
          <a:noFill/>
          <a:ln w="9525">
            <a:solidFill>
              <a:srgbClr val="000000"/>
            </a:solidFill>
            <a:miter lim="800000"/>
            <a:headEnd/>
            <a:tailEnd/>
          </a:ln>
        </p:spPr>
      </p:pic>
      <p:pic>
        <p:nvPicPr>
          <p:cNvPr id="89" name="Picture 2" descr="C:\Users\Windows\Desktop\lich su thanh pho\fireab5.gif"/>
          <p:cNvPicPr>
            <a:picLocks noChangeAspect="1" noChangeArrowheads="1" noCrop="1"/>
          </p:cNvPicPr>
          <p:nvPr/>
        </p:nvPicPr>
        <p:blipFill>
          <a:blip r:embed="rId4" cstate="print"/>
          <a:srcRect/>
          <a:stretch>
            <a:fillRect/>
          </a:stretch>
        </p:blipFill>
        <p:spPr bwMode="auto">
          <a:xfrm>
            <a:off x="4191000" y="4086225"/>
            <a:ext cx="106363" cy="111125"/>
          </a:xfrm>
          <a:prstGeom prst="rect">
            <a:avLst/>
          </a:prstGeom>
          <a:noFill/>
          <a:ln w="9525">
            <a:solidFill>
              <a:srgbClr val="000000"/>
            </a:solidFill>
            <a:miter lim="800000"/>
            <a:headEnd/>
            <a:tailEnd/>
          </a:ln>
        </p:spPr>
      </p:pic>
      <p:pic>
        <p:nvPicPr>
          <p:cNvPr id="90" name="Picture 2" descr="C:\Users\Windows\Desktop\lich su thanh pho\fireab5.gif"/>
          <p:cNvPicPr>
            <a:picLocks noChangeAspect="1" noChangeArrowheads="1" noCrop="1"/>
          </p:cNvPicPr>
          <p:nvPr/>
        </p:nvPicPr>
        <p:blipFill>
          <a:blip r:embed="rId8" cstate="print"/>
          <a:srcRect/>
          <a:stretch>
            <a:fillRect/>
          </a:stretch>
        </p:blipFill>
        <p:spPr bwMode="auto">
          <a:xfrm>
            <a:off x="4430713" y="4306888"/>
            <a:ext cx="104775" cy="111125"/>
          </a:xfrm>
          <a:prstGeom prst="rect">
            <a:avLst/>
          </a:prstGeom>
          <a:noFill/>
          <a:ln w="9525">
            <a:solidFill>
              <a:srgbClr val="000000"/>
            </a:solidFill>
            <a:miter lim="800000"/>
            <a:headEnd/>
            <a:tailEnd/>
          </a:ln>
        </p:spPr>
      </p:pic>
      <p:pic>
        <p:nvPicPr>
          <p:cNvPr id="91" name="Picture 2" descr="C:\Users\Windows\Desktop\lich su thanh pho\fireab5.gif"/>
          <p:cNvPicPr>
            <a:picLocks noChangeAspect="1" noChangeArrowheads="1" noCrop="1"/>
          </p:cNvPicPr>
          <p:nvPr/>
        </p:nvPicPr>
        <p:blipFill>
          <a:blip r:embed="rId4" cstate="print"/>
          <a:srcRect/>
          <a:stretch>
            <a:fillRect/>
          </a:stretch>
        </p:blipFill>
        <p:spPr bwMode="auto">
          <a:xfrm>
            <a:off x="4430713" y="4094163"/>
            <a:ext cx="106362" cy="111125"/>
          </a:xfrm>
          <a:prstGeom prst="rect">
            <a:avLst/>
          </a:prstGeom>
          <a:noFill/>
          <a:ln w="9525">
            <a:solidFill>
              <a:srgbClr val="000000"/>
            </a:solidFill>
            <a:miter lim="800000"/>
            <a:headEnd/>
            <a:tailEnd/>
          </a:ln>
        </p:spPr>
      </p:pic>
      <p:pic>
        <p:nvPicPr>
          <p:cNvPr id="92" name="Picture 2" descr="C:\Users\Windows\Desktop\lich su thanh pho\fireab5.gif"/>
          <p:cNvPicPr>
            <a:picLocks noChangeAspect="1" noChangeArrowheads="1" noCrop="1"/>
          </p:cNvPicPr>
          <p:nvPr/>
        </p:nvPicPr>
        <p:blipFill>
          <a:blip r:embed="rId4" cstate="print"/>
          <a:srcRect/>
          <a:stretch>
            <a:fillRect/>
          </a:stretch>
        </p:blipFill>
        <p:spPr bwMode="auto">
          <a:xfrm>
            <a:off x="4743450" y="4095750"/>
            <a:ext cx="106363" cy="111125"/>
          </a:xfrm>
          <a:prstGeom prst="rect">
            <a:avLst/>
          </a:prstGeom>
          <a:noFill/>
          <a:ln w="9525">
            <a:solidFill>
              <a:srgbClr val="000000"/>
            </a:solidFill>
            <a:miter lim="800000"/>
            <a:headEnd/>
            <a:tailEnd/>
          </a:ln>
        </p:spPr>
      </p:pic>
      <p:pic>
        <p:nvPicPr>
          <p:cNvPr id="93" name="Picture 2" descr="C:\Users\Windows\Desktop\lich su thanh pho\fireab5.gif"/>
          <p:cNvPicPr>
            <a:picLocks noChangeAspect="1" noChangeArrowheads="1" noCrop="1"/>
          </p:cNvPicPr>
          <p:nvPr/>
        </p:nvPicPr>
        <p:blipFill>
          <a:blip r:embed="rId4" cstate="print"/>
          <a:srcRect/>
          <a:stretch>
            <a:fillRect/>
          </a:stretch>
        </p:blipFill>
        <p:spPr bwMode="auto">
          <a:xfrm>
            <a:off x="5418138" y="4094163"/>
            <a:ext cx="106362" cy="111125"/>
          </a:xfrm>
          <a:prstGeom prst="rect">
            <a:avLst/>
          </a:prstGeom>
          <a:noFill/>
          <a:ln w="9525">
            <a:solidFill>
              <a:srgbClr val="000000"/>
            </a:solidFill>
            <a:miter lim="800000"/>
            <a:headEnd/>
            <a:tailEnd/>
          </a:ln>
        </p:spPr>
      </p:pic>
      <p:pic>
        <p:nvPicPr>
          <p:cNvPr id="94" name="Picture 2" descr="C:\Users\Windows\Desktop\lich su thanh pho\fireab5.gif"/>
          <p:cNvPicPr>
            <a:picLocks noChangeAspect="1" noChangeArrowheads="1" noCrop="1"/>
          </p:cNvPicPr>
          <p:nvPr/>
        </p:nvPicPr>
        <p:blipFill>
          <a:blip r:embed="rId5" cstate="print"/>
          <a:srcRect/>
          <a:stretch>
            <a:fillRect/>
          </a:stretch>
        </p:blipFill>
        <p:spPr bwMode="auto">
          <a:xfrm>
            <a:off x="5762625" y="3933825"/>
            <a:ext cx="106363" cy="109538"/>
          </a:xfrm>
          <a:prstGeom prst="rect">
            <a:avLst/>
          </a:prstGeom>
          <a:noFill/>
          <a:ln w="9525">
            <a:solidFill>
              <a:srgbClr val="000000"/>
            </a:solidFill>
            <a:miter lim="800000"/>
            <a:headEnd/>
            <a:tailEnd/>
          </a:ln>
        </p:spPr>
      </p:pic>
      <p:pic>
        <p:nvPicPr>
          <p:cNvPr id="95" name="Picture 2" descr="C:\Users\Windows\Desktop\lich su thanh pho\fireab5.gif"/>
          <p:cNvPicPr>
            <a:picLocks noChangeAspect="1" noChangeArrowheads="1" noCrop="1"/>
          </p:cNvPicPr>
          <p:nvPr/>
        </p:nvPicPr>
        <p:blipFill>
          <a:blip r:embed="rId4" cstate="print"/>
          <a:srcRect/>
          <a:stretch>
            <a:fillRect/>
          </a:stretch>
        </p:blipFill>
        <p:spPr bwMode="auto">
          <a:xfrm>
            <a:off x="5457825" y="3681413"/>
            <a:ext cx="107950" cy="111125"/>
          </a:xfrm>
          <a:prstGeom prst="rect">
            <a:avLst/>
          </a:prstGeom>
          <a:noFill/>
          <a:ln w="9525">
            <a:solidFill>
              <a:srgbClr val="000000"/>
            </a:solidFill>
            <a:miter lim="800000"/>
            <a:headEnd/>
            <a:tailEnd/>
          </a:ln>
        </p:spPr>
      </p:pic>
      <p:pic>
        <p:nvPicPr>
          <p:cNvPr id="96" name="Picture 2" descr="C:\Users\Windows\Desktop\lich su thanh pho\fireab5.gif"/>
          <p:cNvPicPr>
            <a:picLocks noChangeAspect="1" noChangeArrowheads="1" noCrop="1"/>
          </p:cNvPicPr>
          <p:nvPr/>
        </p:nvPicPr>
        <p:blipFill>
          <a:blip r:embed="rId8" cstate="print"/>
          <a:srcRect/>
          <a:stretch>
            <a:fillRect/>
          </a:stretch>
        </p:blipFill>
        <p:spPr bwMode="auto">
          <a:xfrm>
            <a:off x="4654550" y="4327525"/>
            <a:ext cx="104775" cy="111125"/>
          </a:xfrm>
          <a:prstGeom prst="rect">
            <a:avLst/>
          </a:prstGeom>
          <a:noFill/>
          <a:ln w="9525">
            <a:solidFill>
              <a:srgbClr val="000000"/>
            </a:solidFill>
            <a:miter lim="800000"/>
            <a:headEnd/>
            <a:tailEnd/>
          </a:ln>
        </p:spPr>
      </p:pic>
      <p:pic>
        <p:nvPicPr>
          <p:cNvPr id="97" name="Picture 2" descr="C:\Users\Windows\Desktop\lich su thanh pho\fireab5.gif"/>
          <p:cNvPicPr>
            <a:picLocks noChangeAspect="1" noChangeArrowheads="1" noCrop="1"/>
          </p:cNvPicPr>
          <p:nvPr/>
        </p:nvPicPr>
        <p:blipFill>
          <a:blip r:embed="rId4" cstate="print"/>
          <a:srcRect/>
          <a:stretch>
            <a:fillRect/>
          </a:stretch>
        </p:blipFill>
        <p:spPr bwMode="auto">
          <a:xfrm>
            <a:off x="4286250" y="4389438"/>
            <a:ext cx="106363" cy="111125"/>
          </a:xfrm>
          <a:prstGeom prst="rect">
            <a:avLst/>
          </a:prstGeom>
          <a:noFill/>
          <a:ln w="9525">
            <a:solidFill>
              <a:srgbClr val="000000"/>
            </a:solidFill>
            <a:miter lim="800000"/>
            <a:headEnd/>
            <a:tailEnd/>
          </a:ln>
        </p:spPr>
      </p:pic>
      <p:pic>
        <p:nvPicPr>
          <p:cNvPr id="98" name="Picture 2" descr="C:\Users\Windows\Desktop\lich su thanh pho\fireab5.gif"/>
          <p:cNvPicPr>
            <a:picLocks noChangeAspect="1" noChangeArrowheads="1" noCrop="1"/>
          </p:cNvPicPr>
          <p:nvPr/>
        </p:nvPicPr>
        <p:blipFill>
          <a:blip r:embed="rId4" cstate="print"/>
          <a:srcRect/>
          <a:stretch>
            <a:fillRect/>
          </a:stretch>
        </p:blipFill>
        <p:spPr bwMode="auto">
          <a:xfrm>
            <a:off x="4049713" y="4413250"/>
            <a:ext cx="106362" cy="111125"/>
          </a:xfrm>
          <a:prstGeom prst="rect">
            <a:avLst/>
          </a:prstGeom>
          <a:noFill/>
          <a:ln w="9525">
            <a:solidFill>
              <a:srgbClr val="000000"/>
            </a:solidFill>
            <a:miter lim="800000"/>
            <a:headEnd/>
            <a:tailEnd/>
          </a:ln>
        </p:spPr>
      </p:pic>
      <p:pic>
        <p:nvPicPr>
          <p:cNvPr id="99" name="Picture 2" descr="C:\Users\Windows\Desktop\lich su thanh pho\fireab5.gif"/>
          <p:cNvPicPr>
            <a:picLocks noChangeAspect="1" noChangeArrowheads="1" noCrop="1"/>
          </p:cNvPicPr>
          <p:nvPr/>
        </p:nvPicPr>
        <p:blipFill>
          <a:blip r:embed="rId4" cstate="print"/>
          <a:srcRect/>
          <a:stretch>
            <a:fillRect/>
          </a:stretch>
        </p:blipFill>
        <p:spPr bwMode="auto">
          <a:xfrm>
            <a:off x="3702050" y="4535488"/>
            <a:ext cx="106363" cy="111125"/>
          </a:xfrm>
          <a:prstGeom prst="rect">
            <a:avLst/>
          </a:prstGeom>
          <a:noFill/>
          <a:ln w="9525">
            <a:solidFill>
              <a:srgbClr val="000000"/>
            </a:solidFill>
            <a:miter lim="800000"/>
            <a:headEnd/>
            <a:tailEnd/>
          </a:ln>
        </p:spPr>
      </p:pic>
      <p:pic>
        <p:nvPicPr>
          <p:cNvPr id="100" name="Picture 2" descr="C:\Users\Windows\Desktop\lich su thanh pho\fireab5.gif"/>
          <p:cNvPicPr>
            <a:picLocks noChangeAspect="1" noChangeArrowheads="1" noCrop="1"/>
          </p:cNvPicPr>
          <p:nvPr/>
        </p:nvPicPr>
        <p:blipFill>
          <a:blip r:embed="rId4" cstate="print"/>
          <a:srcRect/>
          <a:stretch>
            <a:fillRect/>
          </a:stretch>
        </p:blipFill>
        <p:spPr bwMode="auto">
          <a:xfrm>
            <a:off x="3090863" y="4216400"/>
            <a:ext cx="106362" cy="111125"/>
          </a:xfrm>
          <a:prstGeom prst="rect">
            <a:avLst/>
          </a:prstGeom>
          <a:noFill/>
          <a:ln w="9525">
            <a:solidFill>
              <a:srgbClr val="000000"/>
            </a:solidFill>
            <a:miter lim="800000"/>
            <a:headEnd/>
            <a:tailEnd/>
          </a:ln>
        </p:spPr>
      </p:pic>
      <p:pic>
        <p:nvPicPr>
          <p:cNvPr id="101" name="Picture 2" descr="C:\Users\Windows\Desktop\lich su thanh pho\fireab5.gif"/>
          <p:cNvPicPr>
            <a:picLocks noChangeAspect="1" noChangeArrowheads="1" noCrop="1"/>
          </p:cNvPicPr>
          <p:nvPr/>
        </p:nvPicPr>
        <p:blipFill>
          <a:blip r:embed="rId5" cstate="print"/>
          <a:srcRect/>
          <a:stretch>
            <a:fillRect/>
          </a:stretch>
        </p:blipFill>
        <p:spPr bwMode="auto">
          <a:xfrm>
            <a:off x="3471863" y="4364038"/>
            <a:ext cx="107950" cy="109537"/>
          </a:xfrm>
          <a:prstGeom prst="rect">
            <a:avLst/>
          </a:prstGeom>
          <a:noFill/>
          <a:ln w="9525">
            <a:solidFill>
              <a:srgbClr val="000000"/>
            </a:solidFill>
            <a:miter lim="800000"/>
            <a:headEnd/>
            <a:tailEnd/>
          </a:ln>
        </p:spPr>
      </p:pic>
      <p:pic>
        <p:nvPicPr>
          <p:cNvPr id="102" name="Picture 2" descr="C:\Users\Windows\Desktop\lich su thanh pho\fireab5.gif"/>
          <p:cNvPicPr>
            <a:picLocks noChangeAspect="1" noChangeArrowheads="1" noCrop="1"/>
          </p:cNvPicPr>
          <p:nvPr/>
        </p:nvPicPr>
        <p:blipFill>
          <a:blip r:embed="rId4" cstate="print"/>
          <a:srcRect/>
          <a:stretch>
            <a:fillRect/>
          </a:stretch>
        </p:blipFill>
        <p:spPr bwMode="auto">
          <a:xfrm>
            <a:off x="4056063" y="4770438"/>
            <a:ext cx="106362" cy="111125"/>
          </a:xfrm>
          <a:prstGeom prst="rect">
            <a:avLst/>
          </a:prstGeom>
          <a:noFill/>
          <a:ln w="9525">
            <a:solidFill>
              <a:srgbClr val="000000"/>
            </a:solidFill>
            <a:miter lim="800000"/>
            <a:headEnd/>
            <a:tailEnd/>
          </a:ln>
        </p:spPr>
      </p:pic>
      <p:pic>
        <p:nvPicPr>
          <p:cNvPr id="103" name="Picture 2" descr="C:\Users\Windows\Desktop\lich su thanh pho\fireab5.gif"/>
          <p:cNvPicPr>
            <a:picLocks noChangeAspect="1" noChangeArrowheads="1" noCrop="1"/>
          </p:cNvPicPr>
          <p:nvPr/>
        </p:nvPicPr>
        <p:blipFill>
          <a:blip r:embed="rId4" cstate="print"/>
          <a:srcRect/>
          <a:stretch>
            <a:fillRect/>
          </a:stretch>
        </p:blipFill>
        <p:spPr bwMode="auto">
          <a:xfrm>
            <a:off x="3863975" y="3881438"/>
            <a:ext cx="106363" cy="111125"/>
          </a:xfrm>
          <a:prstGeom prst="rect">
            <a:avLst/>
          </a:prstGeom>
          <a:noFill/>
          <a:ln w="9525">
            <a:solidFill>
              <a:srgbClr val="000000"/>
            </a:solidFill>
            <a:miter lim="800000"/>
            <a:headEnd/>
            <a:tailEnd/>
          </a:ln>
        </p:spPr>
      </p:pic>
      <p:pic>
        <p:nvPicPr>
          <p:cNvPr id="104" name="Picture 2" descr="C:\Users\Windows\Desktop\lich su thanh pho\fireab5.gif"/>
          <p:cNvPicPr>
            <a:picLocks noChangeAspect="1" noChangeArrowheads="1" noCrop="1"/>
          </p:cNvPicPr>
          <p:nvPr/>
        </p:nvPicPr>
        <p:blipFill>
          <a:blip r:embed="rId5" cstate="print"/>
          <a:srcRect/>
          <a:stretch>
            <a:fillRect/>
          </a:stretch>
        </p:blipFill>
        <p:spPr bwMode="auto">
          <a:xfrm>
            <a:off x="3579813" y="4965700"/>
            <a:ext cx="106362" cy="109538"/>
          </a:xfrm>
          <a:prstGeom prst="rect">
            <a:avLst/>
          </a:prstGeom>
          <a:noFill/>
          <a:ln w="9525">
            <a:solidFill>
              <a:srgbClr val="000000"/>
            </a:solidFill>
            <a:miter lim="800000"/>
            <a:headEnd/>
            <a:tailEnd/>
          </a:ln>
        </p:spPr>
      </p:pic>
      <p:pic>
        <p:nvPicPr>
          <p:cNvPr id="105" name="Picture 2" descr="C:\Users\Windows\Desktop\lich su thanh pho\fireab5.gif"/>
          <p:cNvPicPr>
            <a:picLocks noChangeAspect="1" noChangeArrowheads="1" noCrop="1"/>
          </p:cNvPicPr>
          <p:nvPr/>
        </p:nvPicPr>
        <p:blipFill>
          <a:blip r:embed="rId8" cstate="print"/>
          <a:srcRect/>
          <a:stretch>
            <a:fillRect/>
          </a:stretch>
        </p:blipFill>
        <p:spPr bwMode="auto">
          <a:xfrm>
            <a:off x="3035300" y="4699000"/>
            <a:ext cx="104775" cy="111125"/>
          </a:xfrm>
          <a:prstGeom prst="rect">
            <a:avLst/>
          </a:prstGeom>
          <a:noFill/>
          <a:ln w="9525">
            <a:solidFill>
              <a:srgbClr val="000000"/>
            </a:solidFill>
            <a:miter lim="800000"/>
            <a:headEnd/>
            <a:tailEnd/>
          </a:ln>
        </p:spPr>
      </p:pic>
      <p:pic>
        <p:nvPicPr>
          <p:cNvPr id="106" name="Picture 2" descr="C:\Users\Windows\Desktop\lich su thanh pho\fireab5.gif"/>
          <p:cNvPicPr>
            <a:picLocks noChangeAspect="1" noChangeArrowheads="1" noCrop="1"/>
          </p:cNvPicPr>
          <p:nvPr/>
        </p:nvPicPr>
        <p:blipFill>
          <a:blip r:embed="rId5" cstate="print"/>
          <a:srcRect/>
          <a:stretch>
            <a:fillRect/>
          </a:stretch>
        </p:blipFill>
        <p:spPr bwMode="auto">
          <a:xfrm>
            <a:off x="3738563" y="4981575"/>
            <a:ext cx="106362" cy="109538"/>
          </a:xfrm>
          <a:prstGeom prst="rect">
            <a:avLst/>
          </a:prstGeom>
          <a:noFill/>
          <a:ln w="9525">
            <a:solidFill>
              <a:srgbClr val="000000"/>
            </a:solidFill>
            <a:miter lim="800000"/>
            <a:headEnd/>
            <a:tailEnd/>
          </a:ln>
        </p:spPr>
      </p:pic>
      <p:pic>
        <p:nvPicPr>
          <p:cNvPr id="107" name="Picture 2" descr="C:\Users\Windows\Desktop\lich su thanh pho\fireab5.gif"/>
          <p:cNvPicPr>
            <a:picLocks noChangeAspect="1" noChangeArrowheads="1" noCrop="1"/>
          </p:cNvPicPr>
          <p:nvPr/>
        </p:nvPicPr>
        <p:blipFill>
          <a:blip r:embed="rId4" cstate="print"/>
          <a:srcRect/>
          <a:stretch>
            <a:fillRect/>
          </a:stretch>
        </p:blipFill>
        <p:spPr bwMode="auto">
          <a:xfrm>
            <a:off x="3497263" y="5162550"/>
            <a:ext cx="106362" cy="111125"/>
          </a:xfrm>
          <a:prstGeom prst="rect">
            <a:avLst/>
          </a:prstGeom>
          <a:noFill/>
          <a:ln w="9525">
            <a:solidFill>
              <a:srgbClr val="000000"/>
            </a:solidFill>
            <a:miter lim="800000"/>
            <a:headEnd/>
            <a:tailEnd/>
          </a:ln>
        </p:spPr>
      </p:pic>
      <p:pic>
        <p:nvPicPr>
          <p:cNvPr id="108" name="Picture 2" descr="C:\Users\Windows\Desktop\lich su thanh pho\fireab5.gif"/>
          <p:cNvPicPr>
            <a:picLocks noChangeAspect="1" noChangeArrowheads="1" noCrop="1"/>
          </p:cNvPicPr>
          <p:nvPr/>
        </p:nvPicPr>
        <p:blipFill>
          <a:blip r:embed="rId8" cstate="print"/>
          <a:srcRect/>
          <a:stretch>
            <a:fillRect/>
          </a:stretch>
        </p:blipFill>
        <p:spPr bwMode="auto">
          <a:xfrm>
            <a:off x="3035300" y="5208588"/>
            <a:ext cx="104775" cy="111125"/>
          </a:xfrm>
          <a:prstGeom prst="rect">
            <a:avLst/>
          </a:prstGeom>
          <a:noFill/>
          <a:ln w="9525">
            <a:solidFill>
              <a:srgbClr val="000000"/>
            </a:solidFill>
            <a:miter lim="800000"/>
            <a:headEnd/>
            <a:tailEnd/>
          </a:ln>
        </p:spPr>
      </p:pic>
      <p:pic>
        <p:nvPicPr>
          <p:cNvPr id="109" name="Picture 2" descr="C:\Users\Windows\Desktop\lich su thanh pho\fireab5.gif"/>
          <p:cNvPicPr>
            <a:picLocks noChangeAspect="1" noChangeArrowheads="1" noCrop="1"/>
          </p:cNvPicPr>
          <p:nvPr/>
        </p:nvPicPr>
        <p:blipFill>
          <a:blip r:embed="rId9" cstate="print"/>
          <a:srcRect/>
          <a:stretch>
            <a:fillRect/>
          </a:stretch>
        </p:blipFill>
        <p:spPr bwMode="auto">
          <a:xfrm>
            <a:off x="4275138" y="4164013"/>
            <a:ext cx="163512" cy="163512"/>
          </a:xfrm>
          <a:prstGeom prst="rect">
            <a:avLst/>
          </a:prstGeom>
          <a:noFill/>
          <a:ln w="9525">
            <a:solidFill>
              <a:srgbClr val="000000"/>
            </a:solidFill>
            <a:miter lim="800000"/>
            <a:headEnd/>
            <a:tailEnd/>
          </a:ln>
        </p:spPr>
      </p:pic>
      <p:sp>
        <p:nvSpPr>
          <p:cNvPr id="24628" name="TextBox 109"/>
          <p:cNvSpPr txBox="1">
            <a:spLocks noChangeArrowheads="1"/>
          </p:cNvSpPr>
          <p:nvPr/>
        </p:nvSpPr>
        <p:spPr bwMode="auto">
          <a:xfrm>
            <a:off x="931863" y="5951538"/>
            <a:ext cx="7151687" cy="831850"/>
          </a:xfrm>
          <a:prstGeom prst="rect">
            <a:avLst/>
          </a:prstGeom>
          <a:noFill/>
          <a:ln w="9525">
            <a:noFill/>
            <a:miter lim="800000"/>
            <a:headEnd/>
            <a:tailEnd/>
          </a:ln>
        </p:spPr>
        <p:txBody>
          <a:bodyPr>
            <a:spAutoFit/>
          </a:bodyPr>
          <a:lstStyle/>
          <a:p>
            <a:pPr algn="ctr"/>
            <a:r>
              <a:rPr lang="en-US" altLang="en-US" sz="2400" b="1">
                <a:latin typeface="Times New Roman" pitchFamily="18" charset="0"/>
                <a:cs typeface="Times New Roman" pitchFamily="18" charset="0"/>
              </a:rPr>
              <a:t>Lược đồ cuộc Tổng tiến công và nổi dậy </a:t>
            </a:r>
          </a:p>
          <a:p>
            <a:pPr algn="ctr"/>
            <a:r>
              <a:rPr lang="en-US" altLang="en-US" sz="2400" b="1">
                <a:latin typeface="Times New Roman" pitchFamily="18" charset="0"/>
                <a:cs typeface="Times New Roman" pitchFamily="18" charset="0"/>
              </a:rPr>
              <a:t>Tết Mậu Thân 1968 ở miền Nam</a:t>
            </a:r>
          </a:p>
        </p:txBody>
      </p:sp>
      <p:pic>
        <p:nvPicPr>
          <p:cNvPr id="111" name="Picture 2" descr="C:\Users\Windows\Desktop\lich su thanh pho\fireab5.gif"/>
          <p:cNvPicPr>
            <a:picLocks noChangeAspect="1" noChangeArrowheads="1" noCrop="1"/>
          </p:cNvPicPr>
          <p:nvPr/>
        </p:nvPicPr>
        <p:blipFill>
          <a:blip r:embed="rId10" cstate="print"/>
          <a:srcRect/>
          <a:stretch>
            <a:fillRect/>
          </a:stretch>
        </p:blipFill>
        <p:spPr bwMode="auto">
          <a:xfrm>
            <a:off x="4970463" y="541338"/>
            <a:ext cx="142875" cy="142875"/>
          </a:xfrm>
          <a:prstGeom prst="rect">
            <a:avLst/>
          </a:prstGeom>
          <a:noFill/>
          <a:ln w="9525">
            <a:solidFill>
              <a:srgbClr val="000000"/>
            </a:solidFill>
            <a:miter lim="800000"/>
            <a:headEnd/>
            <a:tailEnd/>
          </a:ln>
        </p:spPr>
      </p:pic>
      <p:pic>
        <p:nvPicPr>
          <p:cNvPr id="112" name="Picture 2" descr="C:\Users\Windows\Desktop\lich su thanh pho\fireab5.gif"/>
          <p:cNvPicPr>
            <a:picLocks noChangeAspect="1" noChangeArrowheads="1" noCrop="1"/>
          </p:cNvPicPr>
          <p:nvPr/>
        </p:nvPicPr>
        <p:blipFill>
          <a:blip r:embed="rId10" cstate="print"/>
          <a:srcRect/>
          <a:stretch>
            <a:fillRect/>
          </a:stretch>
        </p:blipFill>
        <p:spPr bwMode="auto">
          <a:xfrm>
            <a:off x="5510213" y="830263"/>
            <a:ext cx="142875" cy="144462"/>
          </a:xfrm>
          <a:prstGeom prst="rect">
            <a:avLst/>
          </a:prstGeom>
          <a:noFill/>
          <a:ln w="9525">
            <a:solidFill>
              <a:srgbClr val="000000"/>
            </a:solidFill>
            <a:miter lim="800000"/>
            <a:headEnd/>
            <a:tailEnd/>
          </a:ln>
        </p:spPr>
      </p:pic>
      <p:pic>
        <p:nvPicPr>
          <p:cNvPr id="113" name="Picture 2" descr="C:\Users\Windows\Desktop\lich su thanh pho\fireab5.gif"/>
          <p:cNvPicPr>
            <a:picLocks noChangeAspect="1" noChangeArrowheads="1" noCrop="1"/>
          </p:cNvPicPr>
          <p:nvPr/>
        </p:nvPicPr>
        <p:blipFill>
          <a:blip r:embed="rId10" cstate="print"/>
          <a:srcRect/>
          <a:stretch>
            <a:fillRect/>
          </a:stretch>
        </p:blipFill>
        <p:spPr bwMode="auto">
          <a:xfrm>
            <a:off x="6299200" y="3163888"/>
            <a:ext cx="142875" cy="142875"/>
          </a:xfrm>
          <a:prstGeom prst="rect">
            <a:avLst/>
          </a:prstGeom>
          <a:noFill/>
          <a:ln w="9525">
            <a:solidFill>
              <a:srgbClr val="000000"/>
            </a:solidFill>
            <a:miter lim="800000"/>
            <a:headEnd/>
            <a:tailEnd/>
          </a:ln>
        </p:spPr>
      </p:pic>
      <p:pic>
        <p:nvPicPr>
          <p:cNvPr id="114" name="Picture 2" descr="C:\Users\Windows\Desktop\lich su thanh pho\fireab5.gif"/>
          <p:cNvPicPr>
            <a:picLocks noChangeAspect="1" noChangeArrowheads="1" noCrop="1"/>
          </p:cNvPicPr>
          <p:nvPr/>
        </p:nvPicPr>
        <p:blipFill>
          <a:blip r:embed="rId11" cstate="print"/>
          <a:srcRect/>
          <a:stretch>
            <a:fillRect/>
          </a:stretch>
        </p:blipFill>
        <p:spPr bwMode="auto">
          <a:xfrm>
            <a:off x="3563938" y="4684713"/>
            <a:ext cx="141287" cy="141287"/>
          </a:xfrm>
          <a:prstGeom prst="rect">
            <a:avLst/>
          </a:prstGeom>
          <a:noFill/>
          <a:ln w="9525">
            <a:solidFill>
              <a:srgbClr val="000000"/>
            </a:solid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
                                        <p:tgtEl>
                                          <p:spTgt spid="109"/>
                                        </p:tgtEl>
                                      </p:cBhvr>
                                    </p:animEffect>
                                  </p:childTnLst>
                                </p:cTn>
                              </p:par>
                            </p:childTnLst>
                          </p:cTn>
                        </p:par>
                        <p:par>
                          <p:cTn id="8" fill="hold" nodeType="afterGroup">
                            <p:stCondLst>
                              <p:cond delay="100"/>
                            </p:stCondLst>
                            <p:childTnLst>
                              <p:par>
                                <p:cTn id="9" presetID="10" presetClass="entr" presetSubtype="0" fill="hold"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200"/>
                                        <p:tgtEl>
                                          <p:spTgt spid="111"/>
                                        </p:tgtEl>
                                      </p:cBhvr>
                                    </p:animEffect>
                                  </p:childTnLst>
                                </p:cTn>
                              </p:par>
                            </p:childTnLst>
                          </p:cTn>
                        </p:par>
                        <p:par>
                          <p:cTn id="12" fill="hold" nodeType="afterGroup">
                            <p:stCondLst>
                              <p:cond delay="300"/>
                            </p:stCondLst>
                            <p:childTnLst>
                              <p:par>
                                <p:cTn id="13" presetID="10" presetClass="entr" presetSubtype="0" fill="hold"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200"/>
                                        <p:tgtEl>
                                          <p:spTgt spid="112"/>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200"/>
                                        <p:tgtEl>
                                          <p:spTgt spid="113"/>
                                        </p:tgtEl>
                                      </p:cBhvr>
                                    </p:animEffect>
                                  </p:childTnLst>
                                </p:cTn>
                              </p:par>
                            </p:childTnLst>
                          </p:cTn>
                        </p:par>
                        <p:par>
                          <p:cTn id="20" fill="hold" nodeType="afterGroup">
                            <p:stCondLst>
                              <p:cond delay="700"/>
                            </p:stCondLst>
                            <p:childTnLst>
                              <p:par>
                                <p:cTn id="21" presetID="10" presetClass="entr" presetSubtype="0" fill="hold" nodeType="after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200"/>
                                        <p:tgtEl>
                                          <p:spTgt spid="1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par>
                                <p:cTn id="44" presetID="10" presetClass="entr" presetSubtype="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500"/>
                                        <p:tgtEl>
                                          <p:spTgt spid="69"/>
                                        </p:tgtEl>
                                      </p:cBhvr>
                                    </p:animEffect>
                                  </p:childTnLst>
                                </p:cTn>
                              </p:par>
                              <p:par>
                                <p:cTn id="50" presetID="10"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500"/>
                                        <p:tgtEl>
                                          <p:spTgt spid="73"/>
                                        </p:tgtEl>
                                      </p:cBhvr>
                                    </p:animEffect>
                                  </p:childTnLst>
                                </p:cTn>
                              </p:par>
                              <p:par>
                                <p:cTn id="62" presetID="10" presetClass="entr" presetSubtype="0"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par>
                                <p:cTn id="68" presetID="10" presetClass="entr" presetSubtype="0"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par>
                                <p:cTn id="71" presetID="10"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500"/>
                                        <p:tgtEl>
                                          <p:spTgt spid="77"/>
                                        </p:tgtEl>
                                      </p:cBhvr>
                                    </p:animEffect>
                                  </p:childTnLst>
                                </p:cTn>
                              </p:par>
                              <p:par>
                                <p:cTn id="74" presetID="10" presetClass="entr" presetSubtype="0" fill="hold"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fade">
                                      <p:cBhvr>
                                        <p:cTn id="82" dur="500"/>
                                        <p:tgtEl>
                                          <p:spTgt spid="80"/>
                                        </p:tgtEl>
                                      </p:cBhvr>
                                    </p:animEffect>
                                  </p:childTnLst>
                                </p:cTn>
                              </p:par>
                              <p:par>
                                <p:cTn id="83" presetID="10" presetClass="entr" presetSubtype="0"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par>
                                <p:cTn id="86" presetID="10" presetClass="entr" presetSubtype="0" fill="hold"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par>
                                <p:cTn id="89" presetID="10"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500"/>
                                        <p:tgtEl>
                                          <p:spTgt spid="83"/>
                                        </p:tgtEl>
                                      </p:cBhvr>
                                    </p:animEffect>
                                  </p:childTnLst>
                                </p:cTn>
                              </p:par>
                              <p:par>
                                <p:cTn id="92" presetID="10" presetClass="entr" presetSubtype="0"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500"/>
                                        <p:tgtEl>
                                          <p:spTgt spid="84"/>
                                        </p:tgtEl>
                                      </p:cBhvr>
                                    </p:animEffect>
                                  </p:childTnLst>
                                </p:cTn>
                              </p:par>
                              <p:par>
                                <p:cTn id="95" presetID="10"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nodeType="with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par>
                                <p:cTn id="101" presetID="10" presetClass="entr" presetSubtype="0" fill="hold" nodeType="with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fade">
                                      <p:cBhvr>
                                        <p:cTn id="103" dur="500"/>
                                        <p:tgtEl>
                                          <p:spTgt spid="87"/>
                                        </p:tgtEl>
                                      </p:cBhvr>
                                    </p:animEffect>
                                  </p:childTnLst>
                                </p:cTn>
                              </p:par>
                              <p:par>
                                <p:cTn id="104" presetID="10" presetClass="entr" presetSubtype="0" fill="hold" nodeType="with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fade">
                                      <p:cBhvr>
                                        <p:cTn id="106" dur="500"/>
                                        <p:tgtEl>
                                          <p:spTgt spid="88"/>
                                        </p:tgtEl>
                                      </p:cBhvr>
                                    </p:animEffect>
                                  </p:childTnLst>
                                </p:cTn>
                              </p:par>
                              <p:par>
                                <p:cTn id="107" presetID="10" presetClass="entr" presetSubtype="0" fill="hold" nodeType="with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fade">
                                      <p:cBhvr>
                                        <p:cTn id="109" dur="500"/>
                                        <p:tgtEl>
                                          <p:spTgt spid="89"/>
                                        </p:tgtEl>
                                      </p:cBhvr>
                                    </p:animEffect>
                                  </p:childTnLst>
                                </p:cTn>
                              </p:par>
                              <p:par>
                                <p:cTn id="110" presetID="10" presetClass="entr" presetSubtype="0" fill="hold" nodeType="with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fade">
                                      <p:cBhvr>
                                        <p:cTn id="112" dur="500"/>
                                        <p:tgtEl>
                                          <p:spTgt spid="90"/>
                                        </p:tgtEl>
                                      </p:cBhvr>
                                    </p:animEffect>
                                  </p:childTnLst>
                                </p:cTn>
                              </p:par>
                              <p:par>
                                <p:cTn id="113" presetID="10" presetClass="entr" presetSubtype="0" fill="hold" nodeType="withEffect">
                                  <p:stCondLst>
                                    <p:cond delay="0"/>
                                  </p:stCondLst>
                                  <p:childTnLst>
                                    <p:set>
                                      <p:cBhvr>
                                        <p:cTn id="114" dur="1" fill="hold">
                                          <p:stCondLst>
                                            <p:cond delay="0"/>
                                          </p:stCondLst>
                                        </p:cTn>
                                        <p:tgtEl>
                                          <p:spTgt spid="91"/>
                                        </p:tgtEl>
                                        <p:attrNameLst>
                                          <p:attrName>style.visibility</p:attrName>
                                        </p:attrNameLst>
                                      </p:cBhvr>
                                      <p:to>
                                        <p:strVal val="visible"/>
                                      </p:to>
                                    </p:set>
                                    <p:animEffect transition="in" filter="fade">
                                      <p:cBhvr>
                                        <p:cTn id="115" dur="500"/>
                                        <p:tgtEl>
                                          <p:spTgt spid="91"/>
                                        </p:tgtEl>
                                      </p:cBhvr>
                                    </p:animEffect>
                                  </p:childTnLst>
                                </p:cTn>
                              </p:par>
                              <p:par>
                                <p:cTn id="116" presetID="10" presetClass="entr" presetSubtype="0" fill="hold" nodeType="withEffect">
                                  <p:stCondLst>
                                    <p:cond delay="0"/>
                                  </p:stCondLst>
                                  <p:childTnLst>
                                    <p:set>
                                      <p:cBhvr>
                                        <p:cTn id="117" dur="1" fill="hold">
                                          <p:stCondLst>
                                            <p:cond delay="0"/>
                                          </p:stCondLst>
                                        </p:cTn>
                                        <p:tgtEl>
                                          <p:spTgt spid="92"/>
                                        </p:tgtEl>
                                        <p:attrNameLst>
                                          <p:attrName>style.visibility</p:attrName>
                                        </p:attrNameLst>
                                      </p:cBhvr>
                                      <p:to>
                                        <p:strVal val="visible"/>
                                      </p:to>
                                    </p:set>
                                    <p:animEffect transition="in" filter="fade">
                                      <p:cBhvr>
                                        <p:cTn id="118" dur="500"/>
                                        <p:tgtEl>
                                          <p:spTgt spid="92"/>
                                        </p:tgtEl>
                                      </p:cBhvr>
                                    </p:animEffect>
                                  </p:childTnLst>
                                </p:cTn>
                              </p:par>
                              <p:par>
                                <p:cTn id="119" presetID="10" presetClass="entr" presetSubtype="0" fill="hold" nodeType="withEffect">
                                  <p:stCondLst>
                                    <p:cond delay="0"/>
                                  </p:stCondLst>
                                  <p:childTnLst>
                                    <p:set>
                                      <p:cBhvr>
                                        <p:cTn id="120" dur="1" fill="hold">
                                          <p:stCondLst>
                                            <p:cond delay="0"/>
                                          </p:stCondLst>
                                        </p:cTn>
                                        <p:tgtEl>
                                          <p:spTgt spid="93"/>
                                        </p:tgtEl>
                                        <p:attrNameLst>
                                          <p:attrName>style.visibility</p:attrName>
                                        </p:attrNameLst>
                                      </p:cBhvr>
                                      <p:to>
                                        <p:strVal val="visible"/>
                                      </p:to>
                                    </p:set>
                                    <p:animEffect transition="in" filter="fade">
                                      <p:cBhvr>
                                        <p:cTn id="121" dur="500"/>
                                        <p:tgtEl>
                                          <p:spTgt spid="93"/>
                                        </p:tgtEl>
                                      </p:cBhvr>
                                    </p:animEffect>
                                  </p:childTnLst>
                                </p:cTn>
                              </p:par>
                              <p:par>
                                <p:cTn id="122" presetID="10" presetClass="entr" presetSubtype="0" fill="hold" nodeType="withEffect">
                                  <p:stCondLst>
                                    <p:cond delay="0"/>
                                  </p:stCondLst>
                                  <p:childTnLst>
                                    <p:set>
                                      <p:cBhvr>
                                        <p:cTn id="123" dur="1" fill="hold">
                                          <p:stCondLst>
                                            <p:cond delay="0"/>
                                          </p:stCondLst>
                                        </p:cTn>
                                        <p:tgtEl>
                                          <p:spTgt spid="94"/>
                                        </p:tgtEl>
                                        <p:attrNameLst>
                                          <p:attrName>style.visibility</p:attrName>
                                        </p:attrNameLst>
                                      </p:cBhvr>
                                      <p:to>
                                        <p:strVal val="visible"/>
                                      </p:to>
                                    </p:set>
                                    <p:animEffect transition="in" filter="fade">
                                      <p:cBhvr>
                                        <p:cTn id="124" dur="500"/>
                                        <p:tgtEl>
                                          <p:spTgt spid="94"/>
                                        </p:tgtEl>
                                      </p:cBhvr>
                                    </p:animEffect>
                                  </p:childTnLst>
                                </p:cTn>
                              </p:par>
                              <p:par>
                                <p:cTn id="125" presetID="10" presetClass="entr" presetSubtype="0" fill="hold" nodeType="withEffect">
                                  <p:stCondLst>
                                    <p:cond delay="0"/>
                                  </p:stCondLst>
                                  <p:childTnLst>
                                    <p:set>
                                      <p:cBhvr>
                                        <p:cTn id="126" dur="1" fill="hold">
                                          <p:stCondLst>
                                            <p:cond delay="0"/>
                                          </p:stCondLst>
                                        </p:cTn>
                                        <p:tgtEl>
                                          <p:spTgt spid="95"/>
                                        </p:tgtEl>
                                        <p:attrNameLst>
                                          <p:attrName>style.visibility</p:attrName>
                                        </p:attrNameLst>
                                      </p:cBhvr>
                                      <p:to>
                                        <p:strVal val="visible"/>
                                      </p:to>
                                    </p:set>
                                    <p:animEffect transition="in" filter="fade">
                                      <p:cBhvr>
                                        <p:cTn id="127" dur="500"/>
                                        <p:tgtEl>
                                          <p:spTgt spid="95"/>
                                        </p:tgtEl>
                                      </p:cBhvr>
                                    </p:animEffect>
                                  </p:childTnLst>
                                </p:cTn>
                              </p:par>
                              <p:par>
                                <p:cTn id="128" presetID="10" presetClass="entr" presetSubtype="0" fill="hold" nodeType="withEffect">
                                  <p:stCondLst>
                                    <p:cond delay="0"/>
                                  </p:stCondLst>
                                  <p:childTnLst>
                                    <p:set>
                                      <p:cBhvr>
                                        <p:cTn id="129" dur="1" fill="hold">
                                          <p:stCondLst>
                                            <p:cond delay="0"/>
                                          </p:stCondLst>
                                        </p:cTn>
                                        <p:tgtEl>
                                          <p:spTgt spid="96"/>
                                        </p:tgtEl>
                                        <p:attrNameLst>
                                          <p:attrName>style.visibility</p:attrName>
                                        </p:attrNameLst>
                                      </p:cBhvr>
                                      <p:to>
                                        <p:strVal val="visible"/>
                                      </p:to>
                                    </p:set>
                                    <p:animEffect transition="in" filter="fade">
                                      <p:cBhvr>
                                        <p:cTn id="130" dur="500"/>
                                        <p:tgtEl>
                                          <p:spTgt spid="96"/>
                                        </p:tgtEl>
                                      </p:cBhvr>
                                    </p:animEffect>
                                  </p:childTnLst>
                                </p:cTn>
                              </p:par>
                              <p:par>
                                <p:cTn id="131" presetID="10" presetClass="entr" presetSubtype="0" fill="hold" nodeType="withEffect">
                                  <p:stCondLst>
                                    <p:cond delay="0"/>
                                  </p:stCondLst>
                                  <p:childTnLst>
                                    <p:set>
                                      <p:cBhvr>
                                        <p:cTn id="132" dur="1" fill="hold">
                                          <p:stCondLst>
                                            <p:cond delay="0"/>
                                          </p:stCondLst>
                                        </p:cTn>
                                        <p:tgtEl>
                                          <p:spTgt spid="97"/>
                                        </p:tgtEl>
                                        <p:attrNameLst>
                                          <p:attrName>style.visibility</p:attrName>
                                        </p:attrNameLst>
                                      </p:cBhvr>
                                      <p:to>
                                        <p:strVal val="visible"/>
                                      </p:to>
                                    </p:set>
                                    <p:animEffect transition="in" filter="fade">
                                      <p:cBhvr>
                                        <p:cTn id="133" dur="500"/>
                                        <p:tgtEl>
                                          <p:spTgt spid="97"/>
                                        </p:tgtEl>
                                      </p:cBhvr>
                                    </p:animEffect>
                                  </p:childTnLst>
                                </p:cTn>
                              </p:par>
                              <p:par>
                                <p:cTn id="134" presetID="10" presetClass="entr" presetSubtype="0" fill="hold" nodeType="withEffect">
                                  <p:stCondLst>
                                    <p:cond delay="0"/>
                                  </p:stCondLst>
                                  <p:childTnLst>
                                    <p:set>
                                      <p:cBhvr>
                                        <p:cTn id="135" dur="1" fill="hold">
                                          <p:stCondLst>
                                            <p:cond delay="0"/>
                                          </p:stCondLst>
                                        </p:cTn>
                                        <p:tgtEl>
                                          <p:spTgt spid="98"/>
                                        </p:tgtEl>
                                        <p:attrNameLst>
                                          <p:attrName>style.visibility</p:attrName>
                                        </p:attrNameLst>
                                      </p:cBhvr>
                                      <p:to>
                                        <p:strVal val="visible"/>
                                      </p:to>
                                    </p:set>
                                    <p:animEffect transition="in" filter="fade">
                                      <p:cBhvr>
                                        <p:cTn id="136" dur="500"/>
                                        <p:tgtEl>
                                          <p:spTgt spid="98"/>
                                        </p:tgtEl>
                                      </p:cBhvr>
                                    </p:animEffect>
                                  </p:childTnLst>
                                </p:cTn>
                              </p:par>
                              <p:par>
                                <p:cTn id="137" presetID="10" presetClass="entr" presetSubtype="0" fill="hold" nodeType="withEffect">
                                  <p:stCondLst>
                                    <p:cond delay="0"/>
                                  </p:stCondLst>
                                  <p:childTnLst>
                                    <p:set>
                                      <p:cBhvr>
                                        <p:cTn id="138" dur="1" fill="hold">
                                          <p:stCondLst>
                                            <p:cond delay="0"/>
                                          </p:stCondLst>
                                        </p:cTn>
                                        <p:tgtEl>
                                          <p:spTgt spid="99"/>
                                        </p:tgtEl>
                                        <p:attrNameLst>
                                          <p:attrName>style.visibility</p:attrName>
                                        </p:attrNameLst>
                                      </p:cBhvr>
                                      <p:to>
                                        <p:strVal val="visible"/>
                                      </p:to>
                                    </p:set>
                                    <p:animEffect transition="in" filter="fade">
                                      <p:cBhvr>
                                        <p:cTn id="139" dur="500"/>
                                        <p:tgtEl>
                                          <p:spTgt spid="99"/>
                                        </p:tgtEl>
                                      </p:cBhvr>
                                    </p:animEffect>
                                  </p:childTnLst>
                                </p:cTn>
                              </p:par>
                              <p:par>
                                <p:cTn id="140" presetID="10" presetClass="entr" presetSubtype="0" fill="hold" nodeType="withEffect">
                                  <p:stCondLst>
                                    <p:cond delay="0"/>
                                  </p:stCondLst>
                                  <p:childTnLst>
                                    <p:set>
                                      <p:cBhvr>
                                        <p:cTn id="141" dur="1" fill="hold">
                                          <p:stCondLst>
                                            <p:cond delay="0"/>
                                          </p:stCondLst>
                                        </p:cTn>
                                        <p:tgtEl>
                                          <p:spTgt spid="100"/>
                                        </p:tgtEl>
                                        <p:attrNameLst>
                                          <p:attrName>style.visibility</p:attrName>
                                        </p:attrNameLst>
                                      </p:cBhvr>
                                      <p:to>
                                        <p:strVal val="visible"/>
                                      </p:to>
                                    </p:set>
                                    <p:animEffect transition="in" filter="fade">
                                      <p:cBhvr>
                                        <p:cTn id="142" dur="500"/>
                                        <p:tgtEl>
                                          <p:spTgt spid="100"/>
                                        </p:tgtEl>
                                      </p:cBhvr>
                                    </p:animEffect>
                                  </p:childTnLst>
                                </p:cTn>
                              </p:par>
                              <p:par>
                                <p:cTn id="143" presetID="10" presetClass="entr" presetSubtype="0" fill="hold" nodeType="withEffect">
                                  <p:stCondLst>
                                    <p:cond delay="0"/>
                                  </p:stCondLst>
                                  <p:childTnLst>
                                    <p:set>
                                      <p:cBhvr>
                                        <p:cTn id="144" dur="1" fill="hold">
                                          <p:stCondLst>
                                            <p:cond delay="0"/>
                                          </p:stCondLst>
                                        </p:cTn>
                                        <p:tgtEl>
                                          <p:spTgt spid="101"/>
                                        </p:tgtEl>
                                        <p:attrNameLst>
                                          <p:attrName>style.visibility</p:attrName>
                                        </p:attrNameLst>
                                      </p:cBhvr>
                                      <p:to>
                                        <p:strVal val="visible"/>
                                      </p:to>
                                    </p:set>
                                    <p:animEffect transition="in" filter="fade">
                                      <p:cBhvr>
                                        <p:cTn id="145" dur="500"/>
                                        <p:tgtEl>
                                          <p:spTgt spid="101"/>
                                        </p:tgtEl>
                                      </p:cBhvr>
                                    </p:animEffect>
                                  </p:childTnLst>
                                </p:cTn>
                              </p:par>
                              <p:par>
                                <p:cTn id="146" presetID="10"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500"/>
                                        <p:tgtEl>
                                          <p:spTgt spid="102"/>
                                        </p:tgtEl>
                                      </p:cBhvr>
                                    </p:animEffect>
                                  </p:childTnLst>
                                </p:cTn>
                              </p:par>
                              <p:par>
                                <p:cTn id="149" presetID="10" presetClass="entr" presetSubtype="0" fill="hold" nodeType="with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fade">
                                      <p:cBhvr>
                                        <p:cTn id="151" dur="500"/>
                                        <p:tgtEl>
                                          <p:spTgt spid="103"/>
                                        </p:tgtEl>
                                      </p:cBhvr>
                                    </p:animEffect>
                                  </p:childTnLst>
                                </p:cTn>
                              </p:par>
                              <p:par>
                                <p:cTn id="152" presetID="10" presetClass="entr" presetSubtype="0" fill="hold" nodeType="withEffect">
                                  <p:stCondLst>
                                    <p:cond delay="0"/>
                                  </p:stCondLst>
                                  <p:childTnLst>
                                    <p:set>
                                      <p:cBhvr>
                                        <p:cTn id="153" dur="1" fill="hold">
                                          <p:stCondLst>
                                            <p:cond delay="0"/>
                                          </p:stCondLst>
                                        </p:cTn>
                                        <p:tgtEl>
                                          <p:spTgt spid="104"/>
                                        </p:tgtEl>
                                        <p:attrNameLst>
                                          <p:attrName>style.visibility</p:attrName>
                                        </p:attrNameLst>
                                      </p:cBhvr>
                                      <p:to>
                                        <p:strVal val="visible"/>
                                      </p:to>
                                    </p:set>
                                    <p:animEffect transition="in" filter="fade">
                                      <p:cBhvr>
                                        <p:cTn id="154" dur="500"/>
                                        <p:tgtEl>
                                          <p:spTgt spid="104"/>
                                        </p:tgtEl>
                                      </p:cBhvr>
                                    </p:animEffect>
                                  </p:childTnLst>
                                </p:cTn>
                              </p:par>
                              <p:par>
                                <p:cTn id="155" presetID="10" presetClass="entr" presetSubtype="0" fill="hold" nodeType="with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fade">
                                      <p:cBhvr>
                                        <p:cTn id="157" dur="500"/>
                                        <p:tgtEl>
                                          <p:spTgt spid="105"/>
                                        </p:tgtEl>
                                      </p:cBhvr>
                                    </p:animEffect>
                                  </p:childTnLst>
                                </p:cTn>
                              </p:par>
                              <p:par>
                                <p:cTn id="158" presetID="10" presetClass="entr" presetSubtype="0" fill="hold" nodeType="withEffect">
                                  <p:stCondLst>
                                    <p:cond delay="0"/>
                                  </p:stCondLst>
                                  <p:childTnLst>
                                    <p:set>
                                      <p:cBhvr>
                                        <p:cTn id="159" dur="1" fill="hold">
                                          <p:stCondLst>
                                            <p:cond delay="0"/>
                                          </p:stCondLst>
                                        </p:cTn>
                                        <p:tgtEl>
                                          <p:spTgt spid="106"/>
                                        </p:tgtEl>
                                        <p:attrNameLst>
                                          <p:attrName>style.visibility</p:attrName>
                                        </p:attrNameLst>
                                      </p:cBhvr>
                                      <p:to>
                                        <p:strVal val="visible"/>
                                      </p:to>
                                    </p:set>
                                    <p:animEffect transition="in" filter="fade">
                                      <p:cBhvr>
                                        <p:cTn id="160" dur="500"/>
                                        <p:tgtEl>
                                          <p:spTgt spid="106"/>
                                        </p:tgtEl>
                                      </p:cBhvr>
                                    </p:animEffect>
                                  </p:childTnLst>
                                </p:cTn>
                              </p:par>
                              <p:par>
                                <p:cTn id="161" presetID="10" presetClass="entr" presetSubtype="0" fill="hold" nodeType="withEffect">
                                  <p:stCondLst>
                                    <p:cond delay="0"/>
                                  </p:stCondLst>
                                  <p:childTnLst>
                                    <p:set>
                                      <p:cBhvr>
                                        <p:cTn id="162" dur="1" fill="hold">
                                          <p:stCondLst>
                                            <p:cond delay="0"/>
                                          </p:stCondLst>
                                        </p:cTn>
                                        <p:tgtEl>
                                          <p:spTgt spid="107"/>
                                        </p:tgtEl>
                                        <p:attrNameLst>
                                          <p:attrName>style.visibility</p:attrName>
                                        </p:attrNameLst>
                                      </p:cBhvr>
                                      <p:to>
                                        <p:strVal val="visible"/>
                                      </p:to>
                                    </p:set>
                                    <p:animEffect transition="in" filter="fade">
                                      <p:cBhvr>
                                        <p:cTn id="163" dur="500"/>
                                        <p:tgtEl>
                                          <p:spTgt spid="107"/>
                                        </p:tgtEl>
                                      </p:cBhvr>
                                    </p:animEffect>
                                  </p:childTnLst>
                                </p:cTn>
                              </p:par>
                              <p:par>
                                <p:cTn id="164" presetID="10" presetClass="entr" presetSubtype="0" fill="hold" nodeType="withEffect">
                                  <p:stCondLst>
                                    <p:cond delay="0"/>
                                  </p:stCondLst>
                                  <p:childTnLst>
                                    <p:set>
                                      <p:cBhvr>
                                        <p:cTn id="165" dur="1" fill="hold">
                                          <p:stCondLst>
                                            <p:cond delay="0"/>
                                          </p:stCondLst>
                                        </p:cTn>
                                        <p:tgtEl>
                                          <p:spTgt spid="108"/>
                                        </p:tgtEl>
                                        <p:attrNameLst>
                                          <p:attrName>style.visibility</p:attrName>
                                        </p:attrNameLst>
                                      </p:cBhvr>
                                      <p:to>
                                        <p:strVal val="visible"/>
                                      </p:to>
                                    </p:set>
                                    <p:animEffect transition="in" filter="fade">
                                      <p:cBhvr>
                                        <p:cTn id="16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r="10654" b="20984"/>
          <a:stretch>
            <a:fillRect/>
          </a:stretch>
        </p:blipFill>
        <p:spPr bwMode="auto">
          <a:xfrm>
            <a:off x="250825" y="476250"/>
            <a:ext cx="8459788" cy="4973638"/>
          </a:xfrm>
          <a:prstGeom prst="rect">
            <a:avLst/>
          </a:prstGeom>
          <a:noFill/>
          <a:ln w="57150">
            <a:solidFill>
              <a:srgbClr val="993300"/>
            </a:solidFill>
            <a:miter lim="800000"/>
            <a:headEnd/>
            <a:tailEnd/>
          </a:ln>
        </p:spPr>
      </p:pic>
      <p:pic>
        <p:nvPicPr>
          <p:cNvPr id="25603" name="Picture 19"/>
          <p:cNvPicPr>
            <a:picLocks noChangeAspect="1"/>
          </p:cNvPicPr>
          <p:nvPr/>
        </p:nvPicPr>
        <p:blipFill>
          <a:blip r:embed="rId3" cstate="print"/>
          <a:srcRect/>
          <a:stretch>
            <a:fillRect/>
          </a:stretch>
        </p:blipFill>
        <p:spPr bwMode="auto">
          <a:xfrm>
            <a:off x="250825" y="476250"/>
            <a:ext cx="8459788" cy="4973638"/>
          </a:xfrm>
          <a:prstGeom prst="rect">
            <a:avLst/>
          </a:prstGeom>
          <a:noFill/>
          <a:ln w="9525">
            <a:noFill/>
            <a:miter lim="800000"/>
            <a:headEnd/>
            <a:tailEnd/>
          </a:ln>
        </p:spPr>
      </p:pic>
      <p:sp>
        <p:nvSpPr>
          <p:cNvPr id="21" name="Oval 6"/>
          <p:cNvSpPr>
            <a:spLocks noChangeArrowheads="1"/>
          </p:cNvSpPr>
          <p:nvPr/>
        </p:nvSpPr>
        <p:spPr bwMode="auto">
          <a:xfrm>
            <a:off x="4786313" y="4418013"/>
            <a:ext cx="649287" cy="523875"/>
          </a:xfrm>
          <a:prstGeom prst="ellipse">
            <a:avLst/>
          </a:prstGeom>
          <a:noFill/>
          <a:ln w="38100">
            <a:solidFill>
              <a:srgbClr val="CC0000"/>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sp>
        <p:nvSpPr>
          <p:cNvPr id="22" name="Oval 8"/>
          <p:cNvSpPr>
            <a:spLocks noChangeArrowheads="1"/>
          </p:cNvSpPr>
          <p:nvPr/>
        </p:nvSpPr>
        <p:spPr bwMode="auto">
          <a:xfrm>
            <a:off x="3960813" y="620713"/>
            <a:ext cx="1042987" cy="581025"/>
          </a:xfrm>
          <a:prstGeom prst="ellipse">
            <a:avLst/>
          </a:prstGeom>
          <a:noFill/>
          <a:ln w="38100">
            <a:solidFill>
              <a:srgbClr val="CC0000"/>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23" name="Picture 2" descr="Lỗ trên tường mà biệt đội Việt Cộng đã thông qua đó để tấn công Đại sứ quán Hoa Kỳ"/>
          <p:cNvPicPr>
            <a:picLocks noChangeAspect="1" noChangeArrowheads="1"/>
          </p:cNvPicPr>
          <p:nvPr/>
        </p:nvPicPr>
        <p:blipFill>
          <a:blip r:embed="rId4" cstate="print"/>
          <a:srcRect/>
          <a:stretch>
            <a:fillRect/>
          </a:stretch>
        </p:blipFill>
        <p:spPr bwMode="auto">
          <a:xfrm>
            <a:off x="6173788" y="4221163"/>
            <a:ext cx="2935287" cy="1984375"/>
          </a:xfrm>
          <a:prstGeom prst="rect">
            <a:avLst/>
          </a:prstGeom>
          <a:noFill/>
          <a:ln w="38100">
            <a:solidFill>
              <a:srgbClr val="FF0000"/>
            </a:solidFill>
            <a:bevel/>
            <a:headEnd/>
            <a:tailEnd/>
          </a:ln>
        </p:spPr>
      </p:pic>
      <p:cxnSp>
        <p:nvCxnSpPr>
          <p:cNvPr id="24" name="Straight Arrow Connector 3"/>
          <p:cNvCxnSpPr>
            <a:cxnSpLocks noChangeShapeType="1"/>
          </p:cNvCxnSpPr>
          <p:nvPr/>
        </p:nvCxnSpPr>
        <p:spPr bwMode="auto">
          <a:xfrm>
            <a:off x="5219700" y="4679950"/>
            <a:ext cx="2305050" cy="533400"/>
          </a:xfrm>
          <a:prstGeom prst="straightConnector1">
            <a:avLst/>
          </a:prstGeom>
          <a:noFill/>
          <a:ln w="57150">
            <a:solidFill>
              <a:srgbClr val="00B050"/>
            </a:solidFill>
            <a:bevel/>
            <a:headEnd/>
            <a:tailEnd type="arrow" w="med" len="med"/>
          </a:ln>
        </p:spPr>
      </p:cxnSp>
      <p:sp>
        <p:nvSpPr>
          <p:cNvPr id="25" name="TextBox 10"/>
          <p:cNvSpPr>
            <a:spLocks noChangeArrowheads="1"/>
          </p:cNvSpPr>
          <p:nvPr/>
        </p:nvSpPr>
        <p:spPr bwMode="auto">
          <a:xfrm>
            <a:off x="1636713" y="5540375"/>
            <a:ext cx="4537075" cy="584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just">
              <a:defRPr/>
            </a:pPr>
            <a:r>
              <a:rPr lang="en-US" altLang="zh-CN" sz="3200" b="1" dirty="0">
                <a:solidFill>
                  <a:srgbClr val="1002C2"/>
                </a:solidFill>
                <a:latin typeface="Times New Roman" pitchFamily="18" charset="0"/>
                <a:ea typeface="SimSun" pitchFamily="2" charset="-122"/>
                <a:cs typeface="Times New Roman" pitchFamily="18" charset="0"/>
                <a:sym typeface="Arial" charset="0"/>
              </a:rPr>
              <a:t>     </a:t>
            </a:r>
            <a:r>
              <a:rPr lang="en-US" altLang="zh-CN" sz="3200" b="1" dirty="0" err="1">
                <a:solidFill>
                  <a:schemeClr val="tx1"/>
                </a:solidFill>
                <a:latin typeface="Times New Roman" pitchFamily="18" charset="0"/>
                <a:ea typeface="SimSun" pitchFamily="2" charset="-122"/>
                <a:cs typeface="Times New Roman" pitchFamily="18" charset="0"/>
                <a:sym typeface="Arial" charset="0"/>
              </a:rPr>
              <a:t>Sứ</a:t>
            </a:r>
            <a:r>
              <a:rPr lang="en-US" altLang="zh-CN" sz="3200" b="1" dirty="0">
                <a:solidFill>
                  <a:schemeClr val="tx1"/>
                </a:solidFill>
                <a:latin typeface="Times New Roman" pitchFamily="18" charset="0"/>
                <a:ea typeface="SimSun" pitchFamily="2" charset="-122"/>
                <a:cs typeface="Times New Roman" pitchFamily="18" charset="0"/>
                <a:sym typeface="Arial" charset="0"/>
              </a:rPr>
              <a:t> </a:t>
            </a:r>
            <a:r>
              <a:rPr lang="en-US" altLang="zh-CN" sz="3200" b="1" dirty="0" err="1">
                <a:solidFill>
                  <a:schemeClr val="tx1"/>
                </a:solidFill>
                <a:latin typeface="Times New Roman" pitchFamily="18" charset="0"/>
                <a:ea typeface="SimSun" pitchFamily="2" charset="-122"/>
                <a:cs typeface="Times New Roman" pitchFamily="18" charset="0"/>
                <a:sym typeface="Arial" charset="0"/>
              </a:rPr>
              <a:t>quán</a:t>
            </a:r>
            <a:r>
              <a:rPr lang="en-US" altLang="zh-CN" sz="3200" b="1" dirty="0">
                <a:solidFill>
                  <a:schemeClr val="tx1"/>
                </a:solidFill>
                <a:latin typeface="Times New Roman" pitchFamily="18" charset="0"/>
                <a:ea typeface="SimSun" pitchFamily="2" charset="-122"/>
                <a:cs typeface="Times New Roman" pitchFamily="18" charset="0"/>
                <a:sym typeface="Arial" charset="0"/>
              </a:rPr>
              <a:t> </a:t>
            </a:r>
            <a:r>
              <a:rPr lang="en-US" altLang="zh-CN" sz="3200" b="1" dirty="0" err="1">
                <a:solidFill>
                  <a:schemeClr val="tx1"/>
                </a:solidFill>
                <a:latin typeface="Times New Roman" pitchFamily="18" charset="0"/>
                <a:ea typeface="SimSun" pitchFamily="2" charset="-122"/>
                <a:cs typeface="Times New Roman" pitchFamily="18" charset="0"/>
                <a:sym typeface="Arial" charset="0"/>
              </a:rPr>
              <a:t>Mĩ</a:t>
            </a:r>
            <a:r>
              <a:rPr lang="en-US" altLang="zh-CN" sz="3200" b="1" dirty="0">
                <a:solidFill>
                  <a:schemeClr val="tx1"/>
                </a:solidFill>
                <a:latin typeface="Times New Roman" pitchFamily="18" charset="0"/>
                <a:ea typeface="SimSun" pitchFamily="2" charset="-122"/>
                <a:cs typeface="Times New Roman" pitchFamily="18" charset="0"/>
                <a:sym typeface="Arial" charset="0"/>
              </a:rPr>
              <a:t> – </a:t>
            </a:r>
            <a:r>
              <a:rPr lang="en-US" altLang="zh-CN" sz="3200" b="1" dirty="0" err="1">
                <a:solidFill>
                  <a:schemeClr val="tx1"/>
                </a:solidFill>
                <a:latin typeface="Times New Roman" pitchFamily="18" charset="0"/>
                <a:ea typeface="SimSun" pitchFamily="2" charset="-122"/>
                <a:cs typeface="Times New Roman" pitchFamily="18" charset="0"/>
                <a:sym typeface="Arial" charset="0"/>
              </a:rPr>
              <a:t>Sài</a:t>
            </a:r>
            <a:r>
              <a:rPr lang="en-US" altLang="zh-CN" sz="3200" b="1" dirty="0">
                <a:solidFill>
                  <a:schemeClr val="tx1"/>
                </a:solidFill>
                <a:latin typeface="Times New Roman" pitchFamily="18" charset="0"/>
                <a:ea typeface="SimSun" pitchFamily="2" charset="-122"/>
                <a:cs typeface="Times New Roman" pitchFamily="18" charset="0"/>
                <a:sym typeface="Arial" charset="0"/>
              </a:rPr>
              <a:t> </a:t>
            </a:r>
            <a:r>
              <a:rPr lang="en-US" altLang="zh-CN" sz="3200" b="1" dirty="0" err="1">
                <a:solidFill>
                  <a:schemeClr val="tx1"/>
                </a:solidFill>
                <a:latin typeface="Times New Roman" pitchFamily="18" charset="0"/>
                <a:ea typeface="SimSun" pitchFamily="2" charset="-122"/>
                <a:cs typeface="Times New Roman" pitchFamily="18" charset="0"/>
                <a:sym typeface="Arial" charset="0"/>
              </a:rPr>
              <a:t>Gòn</a:t>
            </a:r>
            <a:endParaRPr lang="en-US" altLang="zh-CN" sz="3200" b="1" dirty="0">
              <a:solidFill>
                <a:schemeClr val="tx1"/>
              </a:solidFill>
              <a:latin typeface="Times New Roman" pitchFamily="18" charset="0"/>
              <a:ea typeface="SimSun" pitchFamily="2" charset="-122"/>
              <a:cs typeface="Times New Roman" pitchFamily="18" charset="0"/>
              <a:sym typeface="Arial"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su quan my full 1.mp4">
            <a:hlinkClick r:id="" action="ppaction://media"/>
          </p:cNvPr>
          <p:cNvPicPr>
            <a:picLocks noChangeAspect="1"/>
          </p:cNvPicPr>
          <p:nvPr/>
        </p:nvPicPr>
        <p:blipFill>
          <a:blip r:embed="rId2" cstate="print"/>
          <a:srcRect/>
          <a:stretch>
            <a:fillRect/>
          </a:stretch>
        </p:blipFill>
        <p:spPr bwMode="auto">
          <a:xfrm>
            <a:off x="0" y="4763"/>
            <a:ext cx="9144000" cy="685323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981200" y="304800"/>
            <a:ext cx="5791200" cy="588963"/>
          </a:xfrm>
          <a:prstGeom prst="rect">
            <a:avLst/>
          </a:prstGeom>
          <a:solidFill>
            <a:srgbClr val="FFFFCC"/>
          </a:solidFill>
          <a:ln w="9525">
            <a:solidFill>
              <a:schemeClr val="hlink"/>
            </a:solidFill>
            <a:miter lim="800000"/>
            <a:headEnd/>
            <a:tailEnd/>
          </a:ln>
          <a:effectLst/>
          <a:extLst>
            <a:ext uri="{AF507438-7753-43E0-B8FC-AC1667EBCBE1}"/>
          </a:extLst>
        </p:spPr>
        <p:txBody>
          <a:bodyPr>
            <a:spAutoFit/>
          </a:bodyPr>
          <a:lstStyle/>
          <a:p>
            <a:pPr algn="ctr" eaLnBrk="0" hangingPunct="0">
              <a:spcBef>
                <a:spcPct val="50000"/>
              </a:spcBef>
              <a:defRPr/>
            </a:pPr>
            <a:r>
              <a:rPr lang="en-US" sz="3200" b="1">
                <a:solidFill>
                  <a:srgbClr val="0000CC"/>
                </a:solidFill>
                <a:effectLst>
                  <a:outerShdw blurRad="38100" dist="38100" dir="2700000" algn="tl">
                    <a:srgbClr val="000000"/>
                  </a:outerShdw>
                </a:effectLst>
                <a:latin typeface="Times New Roman" pitchFamily="18" charset="0"/>
              </a:rPr>
              <a:t>TRẬN ĐÁNH TRỌNG ĐIỂM</a:t>
            </a:r>
          </a:p>
        </p:txBody>
      </p:sp>
      <p:pic>
        <p:nvPicPr>
          <p:cNvPr id="27651" name="Picture 3" descr="Tan cong dem 30 tet"/>
          <p:cNvPicPr>
            <a:picLocks noChangeAspect="1" noChangeArrowheads="1"/>
          </p:cNvPicPr>
          <p:nvPr/>
        </p:nvPicPr>
        <p:blipFill>
          <a:blip r:embed="rId2" cstate="print"/>
          <a:srcRect/>
          <a:stretch>
            <a:fillRect/>
          </a:stretch>
        </p:blipFill>
        <p:spPr bwMode="auto">
          <a:xfrm>
            <a:off x="152400" y="1066800"/>
            <a:ext cx="4414838" cy="4800600"/>
          </a:xfrm>
          <a:prstGeom prst="rect">
            <a:avLst/>
          </a:prstGeom>
          <a:noFill/>
          <a:ln w="9525">
            <a:noFill/>
            <a:miter lim="800000"/>
            <a:headEnd/>
            <a:tailEnd/>
          </a:ln>
        </p:spPr>
      </p:pic>
      <p:pic>
        <p:nvPicPr>
          <p:cNvPr id="27652" name="Picture 4" descr="cs sat my nguy bi tieu diet ngay tai dai su quan my"/>
          <p:cNvPicPr>
            <a:picLocks noChangeAspect="1" noChangeArrowheads="1"/>
          </p:cNvPicPr>
          <p:nvPr/>
        </p:nvPicPr>
        <p:blipFill>
          <a:blip r:embed="rId3" cstate="print"/>
          <a:srcRect/>
          <a:stretch>
            <a:fillRect/>
          </a:stretch>
        </p:blipFill>
        <p:spPr bwMode="auto">
          <a:xfrm>
            <a:off x="4721225" y="1143000"/>
            <a:ext cx="4422775" cy="4724400"/>
          </a:xfrm>
          <a:prstGeom prst="rect">
            <a:avLst/>
          </a:prstGeom>
          <a:noFill/>
          <a:ln w="9525">
            <a:noFill/>
            <a:miter lim="800000"/>
            <a:headEnd/>
            <a:tailEnd/>
          </a:ln>
        </p:spPr>
      </p:pic>
      <p:sp>
        <p:nvSpPr>
          <p:cNvPr id="27653" name="Text Box 5"/>
          <p:cNvSpPr txBox="1">
            <a:spLocks noChangeArrowheads="1"/>
          </p:cNvSpPr>
          <p:nvPr/>
        </p:nvSpPr>
        <p:spPr bwMode="auto">
          <a:xfrm>
            <a:off x="457200" y="6019800"/>
            <a:ext cx="3581400" cy="376238"/>
          </a:xfrm>
          <a:prstGeom prst="rect">
            <a:avLst/>
          </a:prstGeom>
          <a:solidFill>
            <a:schemeClr val="folHlink"/>
          </a:solidFill>
          <a:ln w="9525">
            <a:solidFill>
              <a:schemeClr val="tx2"/>
            </a:solidFill>
            <a:miter lim="800000"/>
            <a:headEnd/>
            <a:tailEnd/>
          </a:ln>
        </p:spPr>
        <p:txBody>
          <a:bodyPr>
            <a:spAutoFit/>
          </a:bodyPr>
          <a:lstStyle/>
          <a:p>
            <a:pPr eaLnBrk="0" hangingPunct="0">
              <a:spcBef>
                <a:spcPct val="50000"/>
              </a:spcBef>
            </a:pPr>
            <a:r>
              <a:rPr lang="en-US" altLang="en-US" b="1">
                <a:latin typeface="Times New Roman" pitchFamily="18" charset="0"/>
              </a:rPr>
              <a:t>   SỨ QUÁN MĨ BỊ TẤN CÔNG</a:t>
            </a:r>
          </a:p>
        </p:txBody>
      </p:sp>
      <p:sp>
        <p:nvSpPr>
          <p:cNvPr id="27654" name="Text Box 6"/>
          <p:cNvSpPr txBox="1">
            <a:spLocks noChangeArrowheads="1"/>
          </p:cNvSpPr>
          <p:nvPr/>
        </p:nvSpPr>
        <p:spPr bwMode="auto">
          <a:xfrm>
            <a:off x="4724400" y="6019800"/>
            <a:ext cx="4114800" cy="376238"/>
          </a:xfrm>
          <a:prstGeom prst="rect">
            <a:avLst/>
          </a:prstGeom>
          <a:solidFill>
            <a:schemeClr val="folHlink"/>
          </a:solidFill>
          <a:ln w="9525">
            <a:solidFill>
              <a:schemeClr val="tx2"/>
            </a:solidFill>
            <a:miter lim="800000"/>
            <a:headEnd/>
            <a:tailEnd/>
          </a:ln>
        </p:spPr>
        <p:txBody>
          <a:bodyPr>
            <a:spAutoFit/>
          </a:bodyPr>
          <a:lstStyle/>
          <a:p>
            <a:pPr algn="ctr" eaLnBrk="0" hangingPunct="0">
              <a:spcBef>
                <a:spcPct val="50000"/>
              </a:spcBef>
            </a:pPr>
            <a:r>
              <a:rPr lang="en-US" altLang="en-US" b="1">
                <a:latin typeface="Times New Roman" pitchFamily="18" charset="0"/>
              </a:rPr>
              <a:t>CẢNH SÁT MĨ NGỤY BỊ TIÊU DIỆT </a:t>
            </a:r>
          </a:p>
        </p:txBody>
      </p:sp>
    </p:spTree>
  </p:cSld>
  <p:clrMapOvr>
    <a:masterClrMapping/>
  </p:clrMapOvr>
  <p:transition spd="slow">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Text Box 4"/>
          <p:cNvSpPr txBox="1">
            <a:spLocks noChangeArrowheads="1"/>
          </p:cNvSpPr>
          <p:nvPr/>
        </p:nvSpPr>
        <p:spPr bwMode="auto">
          <a:xfrm>
            <a:off x="152400" y="5638800"/>
            <a:ext cx="4419600" cy="830263"/>
          </a:xfrm>
          <a:prstGeom prst="rect">
            <a:avLst/>
          </a:prstGeom>
          <a:noFill/>
          <a:ln w="9525">
            <a:noFill/>
            <a:miter lim="800000"/>
            <a:headEnd/>
            <a:tailEnd/>
          </a:ln>
        </p:spPr>
        <p:txBody>
          <a:bodyPr>
            <a:spAutoFit/>
          </a:bodyPr>
          <a:lstStyle/>
          <a:p>
            <a:pPr algn="ctr" eaLnBrk="0" hangingPunct="0">
              <a:spcBef>
                <a:spcPct val="50000"/>
              </a:spcBef>
            </a:pPr>
            <a:r>
              <a:rPr lang="en-US" altLang="en-US" sz="2400" b="1">
                <a:latin typeface="Times New Roman" pitchFamily="18" charset="0"/>
                <a:cs typeface="Times New Roman" pitchFamily="18" charset="0"/>
              </a:rPr>
              <a:t>Bộ đội tấn công vào Khe Sanh (Quảng Trị)</a:t>
            </a:r>
          </a:p>
        </p:txBody>
      </p:sp>
      <p:pic>
        <p:nvPicPr>
          <p:cNvPr id="124935" name="Picture 7" descr="quan giai phong tan cong"/>
          <p:cNvPicPr>
            <a:picLocks noChangeAspect="1" noChangeArrowheads="1"/>
          </p:cNvPicPr>
          <p:nvPr/>
        </p:nvPicPr>
        <p:blipFill>
          <a:blip r:embed="rId2" cstate="print">
            <a:grayscl/>
          </a:blip>
          <a:srcRect/>
          <a:stretch>
            <a:fillRect/>
          </a:stretch>
        </p:blipFill>
        <p:spPr bwMode="auto">
          <a:xfrm>
            <a:off x="19050" y="1371600"/>
            <a:ext cx="4495800" cy="4117975"/>
          </a:xfrm>
          <a:prstGeom prst="rect">
            <a:avLst/>
          </a:prstGeom>
          <a:noFill/>
          <a:ln w="28575">
            <a:solidFill>
              <a:srgbClr val="FF0000"/>
            </a:solidFill>
            <a:miter lim="800000"/>
            <a:headEnd/>
            <a:tailEnd/>
          </a:ln>
        </p:spPr>
      </p:pic>
      <p:pic>
        <p:nvPicPr>
          <p:cNvPr id="124936" name="Picture 8" descr="Quan my rut qua cau Trang Tien"/>
          <p:cNvPicPr>
            <a:picLocks noChangeAspect="1" noChangeArrowheads="1"/>
          </p:cNvPicPr>
          <p:nvPr/>
        </p:nvPicPr>
        <p:blipFill>
          <a:blip r:embed="rId3" cstate="print"/>
          <a:srcRect/>
          <a:stretch>
            <a:fillRect/>
          </a:stretch>
        </p:blipFill>
        <p:spPr bwMode="auto">
          <a:xfrm>
            <a:off x="4572000" y="1374775"/>
            <a:ext cx="4572000" cy="4114800"/>
          </a:xfrm>
          <a:prstGeom prst="rect">
            <a:avLst/>
          </a:prstGeom>
          <a:noFill/>
          <a:ln w="28575">
            <a:solidFill>
              <a:srgbClr val="FF0000"/>
            </a:solidFill>
            <a:miter lim="800000"/>
            <a:headEnd/>
            <a:tailEnd/>
          </a:ln>
        </p:spPr>
      </p:pic>
      <p:sp>
        <p:nvSpPr>
          <p:cNvPr id="124939" name="Text Box 11"/>
          <p:cNvSpPr txBox="1">
            <a:spLocks noChangeArrowheads="1"/>
          </p:cNvSpPr>
          <p:nvPr/>
        </p:nvSpPr>
        <p:spPr bwMode="auto">
          <a:xfrm>
            <a:off x="4648200" y="5715000"/>
            <a:ext cx="4495800" cy="830263"/>
          </a:xfrm>
          <a:prstGeom prst="rect">
            <a:avLst/>
          </a:prstGeom>
          <a:noFill/>
          <a:ln w="9525">
            <a:noFill/>
            <a:miter lim="800000"/>
            <a:headEnd/>
            <a:tailEnd/>
          </a:ln>
        </p:spPr>
        <p:txBody>
          <a:bodyPr>
            <a:spAutoFit/>
          </a:bodyPr>
          <a:lstStyle/>
          <a:p>
            <a:pPr algn="ctr" eaLnBrk="0" hangingPunct="0">
              <a:spcBef>
                <a:spcPct val="50000"/>
              </a:spcBef>
            </a:pPr>
            <a:r>
              <a:rPr lang="en-US" altLang="en-US" sz="2400" b="1">
                <a:latin typeface="Times New Roman" pitchFamily="18" charset="0"/>
                <a:cs typeface="Times New Roman" pitchFamily="18" charset="0"/>
              </a:rPr>
              <a:t>Quân Mĩ rút chạy qua cầu Tràng Tiền (Huế)</a:t>
            </a:r>
          </a:p>
        </p:txBody>
      </p:sp>
      <p:sp>
        <p:nvSpPr>
          <p:cNvPr id="124941" name="AutoShape 13"/>
          <p:cNvSpPr>
            <a:spLocks noChangeArrowheads="1"/>
          </p:cNvSpPr>
          <p:nvPr/>
        </p:nvSpPr>
        <p:spPr bwMode="auto">
          <a:xfrm>
            <a:off x="0" y="152400"/>
            <a:ext cx="9144000" cy="914400"/>
          </a:xfrm>
          <a:prstGeom prst="star32">
            <a:avLst>
              <a:gd name="adj" fmla="val 46699"/>
            </a:avLst>
          </a:prstGeom>
          <a:solidFill>
            <a:srgbClr val="FFFF99"/>
          </a:solidFill>
          <a:ln w="28575">
            <a:solidFill>
              <a:srgbClr val="B42B14"/>
            </a:solidFill>
            <a:miter lim="800000"/>
            <a:headEnd/>
            <a:tailEnd/>
          </a:ln>
        </p:spPr>
        <p:txBody>
          <a:bodyPr wrap="none" anchor="ctr"/>
          <a:lstStyle/>
          <a:p>
            <a:pPr algn="ctr" defTabSz="917575"/>
            <a:r>
              <a:rPr lang="en-US" altLang="en-US" sz="2200" b="1">
                <a:solidFill>
                  <a:srgbClr val="0000CC"/>
                </a:solidFill>
                <a:latin typeface="Times New Roman" pitchFamily="18" charset="0"/>
                <a:cs typeface="Times New Roman" pitchFamily="18" charset="0"/>
              </a:rPr>
              <a:t>Đánh vào các thị xã, thành phố lớn: Cần Thơ, Nha Trang, Huế…</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4941"/>
                                        </p:tgtEl>
                                        <p:attrNameLst>
                                          <p:attrName>style.visibility</p:attrName>
                                        </p:attrNameLst>
                                      </p:cBhvr>
                                      <p:to>
                                        <p:strVal val="visible"/>
                                      </p:to>
                                    </p:set>
                                    <p:anim calcmode="lin" valueType="num">
                                      <p:cBhvr>
                                        <p:cTn id="7" dur="500" fill="hold"/>
                                        <p:tgtEl>
                                          <p:spTgt spid="124941"/>
                                        </p:tgtEl>
                                        <p:attrNameLst>
                                          <p:attrName>ppt_w</p:attrName>
                                        </p:attrNameLst>
                                      </p:cBhvr>
                                      <p:tavLst>
                                        <p:tav tm="0">
                                          <p:val>
                                            <p:strVal val="#ppt_w*0.05"/>
                                          </p:val>
                                        </p:tav>
                                        <p:tav tm="100000">
                                          <p:val>
                                            <p:strVal val="#ppt_w"/>
                                          </p:val>
                                        </p:tav>
                                      </p:tavLst>
                                    </p:anim>
                                    <p:anim calcmode="lin" valueType="num">
                                      <p:cBhvr>
                                        <p:cTn id="8" dur="500" fill="hold"/>
                                        <p:tgtEl>
                                          <p:spTgt spid="124941"/>
                                        </p:tgtEl>
                                        <p:attrNameLst>
                                          <p:attrName>ppt_h</p:attrName>
                                        </p:attrNameLst>
                                      </p:cBhvr>
                                      <p:tavLst>
                                        <p:tav tm="0">
                                          <p:val>
                                            <p:strVal val="#ppt_h"/>
                                          </p:val>
                                        </p:tav>
                                        <p:tav tm="100000">
                                          <p:val>
                                            <p:strVal val="#ppt_h"/>
                                          </p:val>
                                        </p:tav>
                                      </p:tavLst>
                                    </p:anim>
                                    <p:anim calcmode="lin" valueType="num">
                                      <p:cBhvr>
                                        <p:cTn id="9" dur="500" fill="hold"/>
                                        <p:tgtEl>
                                          <p:spTgt spid="124941"/>
                                        </p:tgtEl>
                                        <p:attrNameLst>
                                          <p:attrName>ppt_x</p:attrName>
                                        </p:attrNameLst>
                                      </p:cBhvr>
                                      <p:tavLst>
                                        <p:tav tm="0">
                                          <p:val>
                                            <p:strVal val="#ppt_x-.2"/>
                                          </p:val>
                                        </p:tav>
                                        <p:tav tm="100000">
                                          <p:val>
                                            <p:strVal val="#ppt_x"/>
                                          </p:val>
                                        </p:tav>
                                      </p:tavLst>
                                    </p:anim>
                                    <p:anim calcmode="lin" valueType="num">
                                      <p:cBhvr>
                                        <p:cTn id="10" dur="500" fill="hold"/>
                                        <p:tgtEl>
                                          <p:spTgt spid="124941"/>
                                        </p:tgtEl>
                                        <p:attrNameLst>
                                          <p:attrName>ppt_y</p:attrName>
                                        </p:attrNameLst>
                                      </p:cBhvr>
                                      <p:tavLst>
                                        <p:tav tm="0">
                                          <p:val>
                                            <p:strVal val="#ppt_y"/>
                                          </p:val>
                                        </p:tav>
                                        <p:tav tm="100000">
                                          <p:val>
                                            <p:strVal val="#ppt_y"/>
                                          </p:val>
                                        </p:tav>
                                      </p:tavLst>
                                    </p:anim>
                                    <p:animEffect transition="in" filter="fade">
                                      <p:cBhvr>
                                        <p:cTn id="11" dur="500"/>
                                        <p:tgtEl>
                                          <p:spTgt spid="1249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nodeType="clickEffect">
                                  <p:stCondLst>
                                    <p:cond delay="0"/>
                                  </p:stCondLst>
                                  <p:iterate type="wd">
                                    <p:tmPct val="20000"/>
                                  </p:iterate>
                                  <p:childTnLst>
                                    <p:set>
                                      <p:cBhvr>
                                        <p:cTn id="15" dur="1" fill="hold">
                                          <p:stCondLst>
                                            <p:cond delay="0"/>
                                          </p:stCondLst>
                                        </p:cTn>
                                        <p:tgtEl>
                                          <p:spTgt spid="124935"/>
                                        </p:tgtEl>
                                        <p:attrNameLst>
                                          <p:attrName>style.visibility</p:attrName>
                                        </p:attrNameLst>
                                      </p:cBhvr>
                                      <p:to>
                                        <p:strVal val="visible"/>
                                      </p:to>
                                    </p:set>
                                    <p:animEffect transition="in" filter="strips(downLeft)">
                                      <p:cBhvr>
                                        <p:cTn id="16" dur="500"/>
                                        <p:tgtEl>
                                          <p:spTgt spid="124935"/>
                                        </p:tgtEl>
                                      </p:cBhvr>
                                    </p:animEffect>
                                  </p:childTnLst>
                                </p:cTn>
                              </p:par>
                              <p:par>
                                <p:cTn id="17" presetID="18" presetClass="entr" presetSubtype="12" fill="hold" grpId="0" nodeType="withEffect">
                                  <p:stCondLst>
                                    <p:cond delay="0"/>
                                  </p:stCondLst>
                                  <p:iterate type="wd">
                                    <p:tmPct val="20000"/>
                                  </p:iterate>
                                  <p:childTnLst>
                                    <p:set>
                                      <p:cBhvr>
                                        <p:cTn id="18" dur="1" fill="hold">
                                          <p:stCondLst>
                                            <p:cond delay="0"/>
                                          </p:stCondLst>
                                        </p:cTn>
                                        <p:tgtEl>
                                          <p:spTgt spid="124932"/>
                                        </p:tgtEl>
                                        <p:attrNameLst>
                                          <p:attrName>style.visibility</p:attrName>
                                        </p:attrNameLst>
                                      </p:cBhvr>
                                      <p:to>
                                        <p:strVal val="visible"/>
                                      </p:to>
                                    </p:set>
                                    <p:animEffect transition="in" filter="strips(downLeft)">
                                      <p:cBhvr>
                                        <p:cTn id="19" dur="500"/>
                                        <p:tgtEl>
                                          <p:spTgt spid="1249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124936"/>
                                        </p:tgtEl>
                                        <p:attrNameLst>
                                          <p:attrName>style.visibility</p:attrName>
                                        </p:attrNameLst>
                                      </p:cBhvr>
                                      <p:to>
                                        <p:strVal val="visible"/>
                                      </p:to>
                                    </p:set>
                                    <p:anim calcmode="lin" valueType="num">
                                      <p:cBhvr>
                                        <p:cTn id="24" dur="500" fill="hold"/>
                                        <p:tgtEl>
                                          <p:spTgt spid="124936"/>
                                        </p:tgtEl>
                                        <p:attrNameLst>
                                          <p:attrName>ppt_w</p:attrName>
                                        </p:attrNameLst>
                                      </p:cBhvr>
                                      <p:tavLst>
                                        <p:tav tm="0">
                                          <p:val>
                                            <p:strVal val="#ppt_w*0.05"/>
                                          </p:val>
                                        </p:tav>
                                        <p:tav tm="100000">
                                          <p:val>
                                            <p:strVal val="#ppt_w"/>
                                          </p:val>
                                        </p:tav>
                                      </p:tavLst>
                                    </p:anim>
                                    <p:anim calcmode="lin" valueType="num">
                                      <p:cBhvr>
                                        <p:cTn id="25" dur="500" fill="hold"/>
                                        <p:tgtEl>
                                          <p:spTgt spid="124936"/>
                                        </p:tgtEl>
                                        <p:attrNameLst>
                                          <p:attrName>ppt_h</p:attrName>
                                        </p:attrNameLst>
                                      </p:cBhvr>
                                      <p:tavLst>
                                        <p:tav tm="0">
                                          <p:val>
                                            <p:strVal val="#ppt_h"/>
                                          </p:val>
                                        </p:tav>
                                        <p:tav tm="100000">
                                          <p:val>
                                            <p:strVal val="#ppt_h"/>
                                          </p:val>
                                        </p:tav>
                                      </p:tavLst>
                                    </p:anim>
                                    <p:anim calcmode="lin" valueType="num">
                                      <p:cBhvr>
                                        <p:cTn id="26" dur="500" fill="hold"/>
                                        <p:tgtEl>
                                          <p:spTgt spid="124936"/>
                                        </p:tgtEl>
                                        <p:attrNameLst>
                                          <p:attrName>ppt_x</p:attrName>
                                        </p:attrNameLst>
                                      </p:cBhvr>
                                      <p:tavLst>
                                        <p:tav tm="0">
                                          <p:val>
                                            <p:strVal val="#ppt_x-.2"/>
                                          </p:val>
                                        </p:tav>
                                        <p:tav tm="100000">
                                          <p:val>
                                            <p:strVal val="#ppt_x"/>
                                          </p:val>
                                        </p:tav>
                                      </p:tavLst>
                                    </p:anim>
                                    <p:anim calcmode="lin" valueType="num">
                                      <p:cBhvr>
                                        <p:cTn id="27" dur="500" fill="hold"/>
                                        <p:tgtEl>
                                          <p:spTgt spid="124936"/>
                                        </p:tgtEl>
                                        <p:attrNameLst>
                                          <p:attrName>ppt_y</p:attrName>
                                        </p:attrNameLst>
                                      </p:cBhvr>
                                      <p:tavLst>
                                        <p:tav tm="0">
                                          <p:val>
                                            <p:strVal val="#ppt_y"/>
                                          </p:val>
                                        </p:tav>
                                        <p:tav tm="100000">
                                          <p:val>
                                            <p:strVal val="#ppt_y"/>
                                          </p:val>
                                        </p:tav>
                                      </p:tavLst>
                                    </p:anim>
                                    <p:animEffect transition="in" filter="fade">
                                      <p:cBhvr>
                                        <p:cTn id="28" dur="500"/>
                                        <p:tgtEl>
                                          <p:spTgt spid="124936"/>
                                        </p:tgtEl>
                                      </p:cBhvr>
                                    </p:animEffect>
                                  </p:childTnLst>
                                </p:cTn>
                              </p:par>
                              <p:par>
                                <p:cTn id="29" presetID="54" presetClass="entr" presetSubtype="0" accel="100000" fill="hold" grpId="0" nodeType="withEffect">
                                  <p:stCondLst>
                                    <p:cond delay="0"/>
                                  </p:stCondLst>
                                  <p:childTnLst>
                                    <p:set>
                                      <p:cBhvr>
                                        <p:cTn id="30" dur="1" fill="hold">
                                          <p:stCondLst>
                                            <p:cond delay="0"/>
                                          </p:stCondLst>
                                        </p:cTn>
                                        <p:tgtEl>
                                          <p:spTgt spid="124939"/>
                                        </p:tgtEl>
                                        <p:attrNameLst>
                                          <p:attrName>style.visibility</p:attrName>
                                        </p:attrNameLst>
                                      </p:cBhvr>
                                      <p:to>
                                        <p:strVal val="visible"/>
                                      </p:to>
                                    </p:set>
                                    <p:anim calcmode="lin" valueType="num">
                                      <p:cBhvr>
                                        <p:cTn id="31" dur="500" fill="hold"/>
                                        <p:tgtEl>
                                          <p:spTgt spid="124939"/>
                                        </p:tgtEl>
                                        <p:attrNameLst>
                                          <p:attrName>ppt_w</p:attrName>
                                        </p:attrNameLst>
                                      </p:cBhvr>
                                      <p:tavLst>
                                        <p:tav tm="0">
                                          <p:val>
                                            <p:strVal val="#ppt_w*0.05"/>
                                          </p:val>
                                        </p:tav>
                                        <p:tav tm="100000">
                                          <p:val>
                                            <p:strVal val="#ppt_w"/>
                                          </p:val>
                                        </p:tav>
                                      </p:tavLst>
                                    </p:anim>
                                    <p:anim calcmode="lin" valueType="num">
                                      <p:cBhvr>
                                        <p:cTn id="32" dur="500" fill="hold"/>
                                        <p:tgtEl>
                                          <p:spTgt spid="124939"/>
                                        </p:tgtEl>
                                        <p:attrNameLst>
                                          <p:attrName>ppt_h</p:attrName>
                                        </p:attrNameLst>
                                      </p:cBhvr>
                                      <p:tavLst>
                                        <p:tav tm="0">
                                          <p:val>
                                            <p:strVal val="#ppt_h"/>
                                          </p:val>
                                        </p:tav>
                                        <p:tav tm="100000">
                                          <p:val>
                                            <p:strVal val="#ppt_h"/>
                                          </p:val>
                                        </p:tav>
                                      </p:tavLst>
                                    </p:anim>
                                    <p:anim calcmode="lin" valueType="num">
                                      <p:cBhvr>
                                        <p:cTn id="33" dur="500" fill="hold"/>
                                        <p:tgtEl>
                                          <p:spTgt spid="124939"/>
                                        </p:tgtEl>
                                        <p:attrNameLst>
                                          <p:attrName>ppt_x</p:attrName>
                                        </p:attrNameLst>
                                      </p:cBhvr>
                                      <p:tavLst>
                                        <p:tav tm="0">
                                          <p:val>
                                            <p:strVal val="#ppt_x-.2"/>
                                          </p:val>
                                        </p:tav>
                                        <p:tav tm="100000">
                                          <p:val>
                                            <p:strVal val="#ppt_x"/>
                                          </p:val>
                                        </p:tav>
                                      </p:tavLst>
                                    </p:anim>
                                    <p:anim calcmode="lin" valueType="num">
                                      <p:cBhvr>
                                        <p:cTn id="34" dur="500" fill="hold"/>
                                        <p:tgtEl>
                                          <p:spTgt spid="124939"/>
                                        </p:tgtEl>
                                        <p:attrNameLst>
                                          <p:attrName>ppt_y</p:attrName>
                                        </p:attrNameLst>
                                      </p:cBhvr>
                                      <p:tavLst>
                                        <p:tav tm="0">
                                          <p:val>
                                            <p:strVal val="#ppt_y"/>
                                          </p:val>
                                        </p:tav>
                                        <p:tav tm="100000">
                                          <p:val>
                                            <p:strVal val="#ppt_y"/>
                                          </p:val>
                                        </p:tav>
                                      </p:tavLst>
                                    </p:anim>
                                    <p:animEffect transition="in" filter="fade">
                                      <p:cBhvr>
                                        <p:cTn id="35" dur="500"/>
                                        <p:tgtEl>
                                          <p:spTgt spid="124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9" grpId="0"/>
      <p:bldP spid="124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2438400" y="-76200"/>
            <a:ext cx="4495800" cy="866775"/>
            <a:chOff x="1536" y="48"/>
            <a:chExt cx="2832" cy="546"/>
          </a:xfrm>
        </p:grpSpPr>
        <p:sp>
          <p:nvSpPr>
            <p:cNvPr id="29704" name="Text Box 3"/>
            <p:cNvSpPr txBox="1">
              <a:spLocks noChangeArrowheads="1"/>
            </p:cNvSpPr>
            <p:nvPr/>
          </p:nvSpPr>
          <p:spPr bwMode="auto">
            <a:xfrm>
              <a:off x="1536" y="48"/>
              <a:ext cx="2832" cy="327"/>
            </a:xfrm>
            <a:prstGeom prst="rect">
              <a:avLst/>
            </a:prstGeom>
            <a:noFill/>
            <a:ln w="9525">
              <a:noFill/>
              <a:miter lim="800000"/>
              <a:headEnd/>
              <a:tailEnd/>
            </a:ln>
          </p:spPr>
          <p:txBody>
            <a:bodyPr>
              <a:spAutoFit/>
            </a:bodyPr>
            <a:lstStyle/>
            <a:p>
              <a:pPr>
                <a:spcBef>
                  <a:spcPct val="50000"/>
                </a:spcBef>
              </a:pPr>
              <a:endParaRPr lang="vi-VN" altLang="en-US" sz="2800">
                <a:latin typeface="Times New Roman" pitchFamily="18" charset="0"/>
              </a:endParaRPr>
            </a:p>
          </p:txBody>
        </p:sp>
        <p:sp>
          <p:nvSpPr>
            <p:cNvPr id="29705" name="Text Box 4"/>
            <p:cNvSpPr txBox="1">
              <a:spLocks noChangeArrowheads="1"/>
            </p:cNvSpPr>
            <p:nvPr/>
          </p:nvSpPr>
          <p:spPr bwMode="auto">
            <a:xfrm>
              <a:off x="2448" y="267"/>
              <a:ext cx="864" cy="327"/>
            </a:xfrm>
            <a:prstGeom prst="rect">
              <a:avLst/>
            </a:prstGeom>
            <a:noFill/>
            <a:ln w="9525">
              <a:noFill/>
              <a:miter lim="800000"/>
              <a:headEnd/>
              <a:tailEnd/>
            </a:ln>
          </p:spPr>
          <p:txBody>
            <a:bodyPr>
              <a:spAutoFit/>
            </a:bodyPr>
            <a:lstStyle/>
            <a:p>
              <a:pPr>
                <a:spcBef>
                  <a:spcPct val="50000"/>
                </a:spcBef>
              </a:pPr>
              <a:r>
                <a:rPr lang="en-US" altLang="en-US" sz="2800" u="sng">
                  <a:solidFill>
                    <a:srgbClr val="0000FF"/>
                  </a:solidFill>
                  <a:latin typeface="Times New Roman" pitchFamily="18" charset="0"/>
                </a:rPr>
                <a:t>Lịch sử:</a:t>
              </a:r>
            </a:p>
          </p:txBody>
        </p:sp>
      </p:grpSp>
      <p:sp>
        <p:nvSpPr>
          <p:cNvPr id="29699" name="Text Box 5"/>
          <p:cNvSpPr txBox="1">
            <a:spLocks noChangeArrowheads="1"/>
          </p:cNvSpPr>
          <p:nvPr/>
        </p:nvSpPr>
        <p:spPr bwMode="auto">
          <a:xfrm>
            <a:off x="2895600" y="633413"/>
            <a:ext cx="3962400" cy="579437"/>
          </a:xfrm>
          <a:prstGeom prst="rect">
            <a:avLst/>
          </a:prstGeom>
          <a:noFill/>
          <a:ln w="9525">
            <a:noFill/>
            <a:miter lim="800000"/>
            <a:headEnd/>
            <a:tailEnd/>
          </a:ln>
        </p:spPr>
        <p:txBody>
          <a:bodyPr>
            <a:spAutoFit/>
          </a:bodyPr>
          <a:lstStyle/>
          <a:p>
            <a:pPr>
              <a:spcBef>
                <a:spcPct val="50000"/>
              </a:spcBef>
            </a:pPr>
            <a:r>
              <a:rPr lang="en-US" altLang="en-US" sz="3200">
                <a:solidFill>
                  <a:srgbClr val="FF0000"/>
                </a:solidFill>
                <a:latin typeface="Times New Roman" pitchFamily="18" charset="0"/>
              </a:rPr>
              <a:t>Sấm sét đêm giao thừa</a:t>
            </a:r>
          </a:p>
        </p:txBody>
      </p:sp>
      <p:pic>
        <p:nvPicPr>
          <p:cNvPr id="134150" name="Picture 6" descr="nhan dan SG bieu tinh"/>
          <p:cNvPicPr>
            <a:picLocks noChangeAspect="1" noChangeArrowheads="1"/>
          </p:cNvPicPr>
          <p:nvPr/>
        </p:nvPicPr>
        <p:blipFill>
          <a:blip r:embed="rId2" cstate="print"/>
          <a:srcRect/>
          <a:stretch>
            <a:fillRect/>
          </a:stretch>
        </p:blipFill>
        <p:spPr bwMode="auto">
          <a:xfrm>
            <a:off x="76200" y="1676400"/>
            <a:ext cx="5181600" cy="4046538"/>
          </a:xfrm>
          <a:prstGeom prst="rect">
            <a:avLst/>
          </a:prstGeom>
          <a:noFill/>
          <a:ln w="9525">
            <a:noFill/>
            <a:miter lim="800000"/>
            <a:headEnd/>
            <a:tailEnd/>
          </a:ln>
        </p:spPr>
      </p:pic>
      <p:sp>
        <p:nvSpPr>
          <p:cNvPr id="134151" name="Text Box 7"/>
          <p:cNvSpPr txBox="1">
            <a:spLocks noChangeArrowheads="1"/>
          </p:cNvSpPr>
          <p:nvPr/>
        </p:nvSpPr>
        <p:spPr bwMode="auto">
          <a:xfrm>
            <a:off x="0" y="5867400"/>
            <a:ext cx="5257800" cy="830263"/>
          </a:xfrm>
          <a:prstGeom prst="rect">
            <a:avLst/>
          </a:prstGeom>
          <a:noFill/>
          <a:ln w="9525">
            <a:noFill/>
            <a:miter lim="800000"/>
            <a:headEnd/>
            <a:tailEnd/>
          </a:ln>
        </p:spPr>
        <p:txBody>
          <a:bodyPr>
            <a:spAutoFit/>
          </a:bodyPr>
          <a:lstStyle/>
          <a:p>
            <a:pPr algn="ctr" eaLnBrk="0" hangingPunct="0">
              <a:spcBef>
                <a:spcPct val="50000"/>
              </a:spcBef>
            </a:pPr>
            <a:r>
              <a:rPr lang="en-US" altLang="en-US" sz="2400" b="1">
                <a:latin typeface="Times New Roman" pitchFamily="18" charset="0"/>
                <a:cs typeface="Times New Roman" pitchFamily="18" charset="0"/>
              </a:rPr>
              <a:t>Nhân dân Sài Gòn biểu tình trước nhà Quốc hội của Mĩ - Ngụy</a:t>
            </a:r>
          </a:p>
        </p:txBody>
      </p:sp>
      <p:pic>
        <p:nvPicPr>
          <p:cNvPr id="134152" name="Picture 8" descr="dong bao Tay Ninh dau tranh"/>
          <p:cNvPicPr>
            <a:picLocks noChangeAspect="1" noChangeArrowheads="1"/>
          </p:cNvPicPr>
          <p:nvPr/>
        </p:nvPicPr>
        <p:blipFill>
          <a:blip r:embed="rId3" cstate="print"/>
          <a:srcRect/>
          <a:stretch>
            <a:fillRect/>
          </a:stretch>
        </p:blipFill>
        <p:spPr bwMode="auto">
          <a:xfrm>
            <a:off x="5334000" y="1676400"/>
            <a:ext cx="3810000" cy="4114800"/>
          </a:xfrm>
          <a:prstGeom prst="rect">
            <a:avLst/>
          </a:prstGeom>
          <a:noFill/>
          <a:ln w="9525">
            <a:noFill/>
            <a:miter lim="800000"/>
            <a:headEnd/>
            <a:tailEnd/>
          </a:ln>
        </p:spPr>
      </p:pic>
      <p:sp>
        <p:nvSpPr>
          <p:cNvPr id="134153" name="Text Box 9"/>
          <p:cNvSpPr txBox="1">
            <a:spLocks noChangeArrowheads="1"/>
          </p:cNvSpPr>
          <p:nvPr/>
        </p:nvSpPr>
        <p:spPr bwMode="auto">
          <a:xfrm>
            <a:off x="5867400" y="5943600"/>
            <a:ext cx="2971800" cy="830263"/>
          </a:xfrm>
          <a:prstGeom prst="rect">
            <a:avLst/>
          </a:prstGeom>
          <a:noFill/>
          <a:ln w="9525">
            <a:noFill/>
            <a:miter lim="800000"/>
            <a:headEnd/>
            <a:tailEnd/>
          </a:ln>
        </p:spPr>
        <p:txBody>
          <a:bodyPr>
            <a:spAutoFit/>
          </a:bodyPr>
          <a:lstStyle/>
          <a:p>
            <a:pPr algn="ctr" eaLnBrk="0" hangingPunct="0">
              <a:spcBef>
                <a:spcPct val="50000"/>
              </a:spcBef>
            </a:pPr>
            <a:r>
              <a:rPr lang="en-US" altLang="en-US" sz="2400" b="1">
                <a:latin typeface="Times New Roman" pitchFamily="18" charset="0"/>
                <a:cs typeface="Times New Roman" pitchFamily="18" charset="0"/>
              </a:rPr>
              <a:t>Đồng bào Tây Ninh đấu tranh</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strips(downRight)">
                                      <p:cBhvr>
                                        <p:cTn id="7" dur="500"/>
                                        <p:tgtEl>
                                          <p:spTgt spid="134150"/>
                                        </p:tgtEl>
                                      </p:cBhvr>
                                    </p:animEffect>
                                  </p:childTnLst>
                                </p:cTn>
                              </p:par>
                              <p:par>
                                <p:cTn id="8" presetID="18" presetClass="entr" presetSubtype="6" fill="hold" nodeType="withEffect">
                                  <p:stCondLst>
                                    <p:cond delay="0"/>
                                  </p:stCondLst>
                                  <p:childTnLst>
                                    <p:set>
                                      <p:cBhvr>
                                        <p:cTn id="9" dur="1" fill="hold">
                                          <p:stCondLst>
                                            <p:cond delay="0"/>
                                          </p:stCondLst>
                                        </p:cTn>
                                        <p:tgtEl>
                                          <p:spTgt spid="134152"/>
                                        </p:tgtEl>
                                        <p:attrNameLst>
                                          <p:attrName>style.visibility</p:attrName>
                                        </p:attrNameLst>
                                      </p:cBhvr>
                                      <p:to>
                                        <p:strVal val="visible"/>
                                      </p:to>
                                    </p:set>
                                    <p:animEffect transition="in" filter="strips(downRight)">
                                      <p:cBhvr>
                                        <p:cTn id="10" dur="500"/>
                                        <p:tgtEl>
                                          <p:spTgt spid="134152"/>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34151"/>
                                        </p:tgtEl>
                                        <p:attrNameLst>
                                          <p:attrName>style.visibility</p:attrName>
                                        </p:attrNameLst>
                                      </p:cBhvr>
                                      <p:to>
                                        <p:strVal val="visible"/>
                                      </p:to>
                                    </p:set>
                                    <p:animEffect transition="in" filter="strips(downRight)">
                                      <p:cBhvr>
                                        <p:cTn id="13" dur="500"/>
                                        <p:tgtEl>
                                          <p:spTgt spid="134151"/>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134153"/>
                                        </p:tgtEl>
                                        <p:attrNameLst>
                                          <p:attrName>style.visibility</p:attrName>
                                        </p:attrNameLst>
                                      </p:cBhvr>
                                      <p:to>
                                        <p:strVal val="visible"/>
                                      </p:to>
                                    </p:set>
                                    <p:animEffect transition="in" filter="strips(downRight)">
                                      <p:cBhvr>
                                        <p:cTn id="16" dur="5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1" grpId="0"/>
      <p:bldP spid="1341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2438400" y="-76200"/>
            <a:ext cx="4495800" cy="866775"/>
            <a:chOff x="1536" y="48"/>
            <a:chExt cx="2832" cy="546"/>
          </a:xfrm>
        </p:grpSpPr>
        <p:sp>
          <p:nvSpPr>
            <p:cNvPr id="30727" name="Text Box 3"/>
            <p:cNvSpPr txBox="1">
              <a:spLocks noChangeArrowheads="1"/>
            </p:cNvSpPr>
            <p:nvPr/>
          </p:nvSpPr>
          <p:spPr bwMode="auto">
            <a:xfrm>
              <a:off x="1536" y="48"/>
              <a:ext cx="2832" cy="327"/>
            </a:xfrm>
            <a:prstGeom prst="rect">
              <a:avLst/>
            </a:prstGeom>
            <a:noFill/>
            <a:ln w="9525">
              <a:noFill/>
              <a:miter lim="800000"/>
              <a:headEnd/>
              <a:tailEnd/>
            </a:ln>
          </p:spPr>
          <p:txBody>
            <a:bodyPr>
              <a:spAutoFit/>
            </a:bodyPr>
            <a:lstStyle/>
            <a:p>
              <a:pPr>
                <a:spcBef>
                  <a:spcPct val="50000"/>
                </a:spcBef>
              </a:pPr>
              <a:endParaRPr lang="vi-VN" altLang="en-US" sz="2800">
                <a:latin typeface="Times New Roman" pitchFamily="18" charset="0"/>
              </a:endParaRPr>
            </a:p>
          </p:txBody>
        </p:sp>
        <p:sp>
          <p:nvSpPr>
            <p:cNvPr id="30728" name="Text Box 4"/>
            <p:cNvSpPr txBox="1">
              <a:spLocks noChangeArrowheads="1"/>
            </p:cNvSpPr>
            <p:nvPr/>
          </p:nvSpPr>
          <p:spPr bwMode="auto">
            <a:xfrm>
              <a:off x="2448" y="267"/>
              <a:ext cx="864" cy="327"/>
            </a:xfrm>
            <a:prstGeom prst="rect">
              <a:avLst/>
            </a:prstGeom>
            <a:noFill/>
            <a:ln w="9525">
              <a:noFill/>
              <a:miter lim="800000"/>
              <a:headEnd/>
              <a:tailEnd/>
            </a:ln>
          </p:spPr>
          <p:txBody>
            <a:bodyPr>
              <a:spAutoFit/>
            </a:bodyPr>
            <a:lstStyle/>
            <a:p>
              <a:pPr>
                <a:spcBef>
                  <a:spcPct val="50000"/>
                </a:spcBef>
              </a:pPr>
              <a:r>
                <a:rPr lang="en-US" altLang="en-US" sz="2800" u="sng">
                  <a:solidFill>
                    <a:srgbClr val="0000FF"/>
                  </a:solidFill>
                  <a:latin typeface="Times New Roman" pitchFamily="18" charset="0"/>
                </a:rPr>
                <a:t>Lịch sử:</a:t>
              </a:r>
            </a:p>
          </p:txBody>
        </p:sp>
      </p:grpSp>
      <p:sp>
        <p:nvSpPr>
          <p:cNvPr id="30723" name="Text Box 5"/>
          <p:cNvSpPr txBox="1">
            <a:spLocks noChangeArrowheads="1"/>
          </p:cNvSpPr>
          <p:nvPr/>
        </p:nvSpPr>
        <p:spPr bwMode="auto">
          <a:xfrm>
            <a:off x="2895600" y="633413"/>
            <a:ext cx="3505200" cy="519112"/>
          </a:xfrm>
          <a:prstGeom prst="rect">
            <a:avLst/>
          </a:prstGeom>
          <a:noFill/>
          <a:ln w="9525">
            <a:noFill/>
            <a:miter lim="800000"/>
            <a:headEnd/>
            <a:tailEnd/>
          </a:ln>
        </p:spPr>
        <p:txBody>
          <a:bodyPr>
            <a:spAutoFit/>
          </a:bodyPr>
          <a:lstStyle/>
          <a:p>
            <a:pPr>
              <a:spcBef>
                <a:spcPct val="50000"/>
              </a:spcBef>
            </a:pPr>
            <a:r>
              <a:rPr lang="en-US" altLang="en-US" sz="2800">
                <a:solidFill>
                  <a:srgbClr val="FF0000"/>
                </a:solidFill>
                <a:latin typeface="Times New Roman" pitchFamily="18" charset="0"/>
              </a:rPr>
              <a:t>Sấm sét đêm giao thừa</a:t>
            </a:r>
          </a:p>
        </p:txBody>
      </p:sp>
      <p:pic>
        <p:nvPicPr>
          <p:cNvPr id="30724" name="Picture 6" descr="San bay da chien cua My tai can tho 2"/>
          <p:cNvPicPr>
            <a:picLocks noChangeAspect="1" noChangeArrowheads="1"/>
          </p:cNvPicPr>
          <p:nvPr/>
        </p:nvPicPr>
        <p:blipFill>
          <a:blip r:embed="rId2" cstate="print"/>
          <a:srcRect/>
          <a:stretch>
            <a:fillRect/>
          </a:stretch>
        </p:blipFill>
        <p:spPr bwMode="auto">
          <a:xfrm>
            <a:off x="76200" y="1676400"/>
            <a:ext cx="4572000" cy="3756025"/>
          </a:xfrm>
          <a:prstGeom prst="rect">
            <a:avLst/>
          </a:prstGeom>
          <a:noFill/>
          <a:ln w="9525">
            <a:noFill/>
            <a:miter lim="800000"/>
            <a:headEnd/>
            <a:tailEnd/>
          </a:ln>
        </p:spPr>
      </p:pic>
      <p:pic>
        <p:nvPicPr>
          <p:cNvPr id="30725" name="Picture 7" descr="San bay gia chien cua My tai can tho 1"/>
          <p:cNvPicPr>
            <a:picLocks noChangeAspect="1" noChangeArrowheads="1"/>
          </p:cNvPicPr>
          <p:nvPr/>
        </p:nvPicPr>
        <p:blipFill>
          <a:blip r:embed="rId3" cstate="print"/>
          <a:srcRect/>
          <a:stretch>
            <a:fillRect/>
          </a:stretch>
        </p:blipFill>
        <p:spPr bwMode="auto">
          <a:xfrm>
            <a:off x="4695825" y="1752600"/>
            <a:ext cx="4381500" cy="3687763"/>
          </a:xfrm>
          <a:prstGeom prst="rect">
            <a:avLst/>
          </a:prstGeom>
          <a:noFill/>
          <a:ln w="9525">
            <a:noFill/>
            <a:miter lim="800000"/>
            <a:headEnd/>
            <a:tailEnd/>
          </a:ln>
        </p:spPr>
      </p:pic>
      <p:sp>
        <p:nvSpPr>
          <p:cNvPr id="30726" name="Text Box 8"/>
          <p:cNvSpPr txBox="1">
            <a:spLocks noChangeArrowheads="1"/>
          </p:cNvSpPr>
          <p:nvPr/>
        </p:nvSpPr>
        <p:spPr bwMode="auto">
          <a:xfrm>
            <a:off x="990600" y="5486400"/>
            <a:ext cx="8077200" cy="519113"/>
          </a:xfrm>
          <a:prstGeom prst="rect">
            <a:avLst/>
          </a:prstGeom>
          <a:noFill/>
          <a:ln w="9525">
            <a:noFill/>
            <a:miter lim="800000"/>
            <a:headEnd/>
            <a:tailEnd/>
          </a:ln>
        </p:spPr>
        <p:txBody>
          <a:bodyPr>
            <a:spAutoFit/>
          </a:bodyPr>
          <a:lstStyle/>
          <a:p>
            <a:pPr>
              <a:spcBef>
                <a:spcPct val="50000"/>
              </a:spcBef>
            </a:pPr>
            <a:r>
              <a:rPr lang="en-US" altLang="en-US" sz="2800" b="1">
                <a:latin typeface="Times New Roman" pitchFamily="18" charset="0"/>
              </a:rPr>
              <a:t>Sân bay dã chiến của Mỹ tại Cần Thơ bị phá hủy </a:t>
            </a:r>
          </a:p>
        </p:txBody>
      </p:sp>
    </p:spTree>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83" name="Picture 11" descr="Storm-03-june"/>
          <p:cNvPicPr>
            <a:picLocks noChangeAspect="1" noChangeArrowheads="1" noCrop="1"/>
          </p:cNvPicPr>
          <p:nvPr/>
        </p:nvPicPr>
        <p:blipFill>
          <a:blip r:embed="rId4" cstate="print"/>
          <a:srcRect/>
          <a:stretch>
            <a:fillRect/>
          </a:stretch>
        </p:blipFill>
        <p:spPr bwMode="auto">
          <a:xfrm rot="1455745">
            <a:off x="946150" y="-387350"/>
            <a:ext cx="642938" cy="4368800"/>
          </a:xfrm>
          <a:prstGeom prst="rect">
            <a:avLst/>
          </a:prstGeom>
          <a:noFill/>
          <a:ln w="9525">
            <a:noFill/>
            <a:miter lim="800000"/>
            <a:headEnd/>
            <a:tailEnd/>
          </a:ln>
        </p:spPr>
      </p:pic>
      <p:pic>
        <p:nvPicPr>
          <p:cNvPr id="54284" name="Picture 12" descr="Storm-03-june"/>
          <p:cNvPicPr>
            <a:picLocks noChangeAspect="1" noChangeArrowheads="1" noCrop="1"/>
          </p:cNvPicPr>
          <p:nvPr/>
        </p:nvPicPr>
        <p:blipFill>
          <a:blip r:embed="rId4" cstate="print"/>
          <a:srcRect/>
          <a:stretch>
            <a:fillRect/>
          </a:stretch>
        </p:blipFill>
        <p:spPr bwMode="auto">
          <a:xfrm rot="1455745">
            <a:off x="1309688" y="598488"/>
            <a:ext cx="642937" cy="4368800"/>
          </a:xfrm>
          <a:prstGeom prst="rect">
            <a:avLst/>
          </a:prstGeom>
          <a:noFill/>
          <a:ln w="9525">
            <a:noFill/>
            <a:miter lim="800000"/>
            <a:headEnd/>
            <a:tailEnd/>
          </a:ln>
        </p:spPr>
      </p:pic>
      <p:pic>
        <p:nvPicPr>
          <p:cNvPr id="54277" name="Picture 5" descr="Storm-03-june"/>
          <p:cNvPicPr>
            <a:picLocks noGrp="1" noChangeAspect="1" noChangeArrowheads="1" noCrop="1"/>
          </p:cNvPicPr>
          <p:nvPr>
            <p:ph type="body" idx="1"/>
          </p:nvPr>
        </p:nvPicPr>
        <p:blipFill>
          <a:blip r:embed="rId4" cstate="print"/>
          <a:srcRect/>
          <a:stretch>
            <a:fillRect/>
          </a:stretch>
        </p:blipFill>
        <p:spPr>
          <a:xfrm rot="19459944">
            <a:off x="3690938" y="-2273300"/>
            <a:ext cx="2413000" cy="9448800"/>
          </a:xfrm>
        </p:spPr>
      </p:pic>
      <p:sp>
        <p:nvSpPr>
          <p:cNvPr id="4101" name="Text Box 2"/>
          <p:cNvSpPr txBox="1">
            <a:spLocks noChangeArrowheads="1"/>
          </p:cNvSpPr>
          <p:nvPr/>
        </p:nvSpPr>
        <p:spPr bwMode="auto">
          <a:xfrm>
            <a:off x="4876800" y="381000"/>
            <a:ext cx="4911725" cy="646113"/>
          </a:xfrm>
          <a:prstGeom prst="rect">
            <a:avLst/>
          </a:prstGeom>
          <a:noFill/>
          <a:ln w="9525">
            <a:noFill/>
            <a:miter lim="800000"/>
            <a:headEnd/>
            <a:tailEnd/>
          </a:ln>
        </p:spPr>
        <p:txBody>
          <a:bodyPr>
            <a:spAutoFit/>
          </a:bodyPr>
          <a:lstStyle/>
          <a:p>
            <a:pPr algn="ctr" eaLnBrk="0" hangingPunct="0">
              <a:spcBef>
                <a:spcPct val="50000"/>
              </a:spcBef>
            </a:pPr>
            <a:r>
              <a:rPr lang="en-US" altLang="en-US" sz="3600" b="1" i="1" u="sng">
                <a:solidFill>
                  <a:srgbClr val="0000CC"/>
                </a:solidFill>
                <a:latin typeface="Times New Roman" pitchFamily="18" charset="0"/>
              </a:rPr>
              <a:t>LỊCH SỬ</a:t>
            </a:r>
          </a:p>
        </p:txBody>
      </p:sp>
      <p:pic>
        <p:nvPicPr>
          <p:cNvPr id="54275" name="j0211335.wav">
            <a:hlinkClick r:id="" action="ppaction://media"/>
          </p:cNvPr>
          <p:cNvPicPr>
            <a:picLocks noRot="1" noChangeAspect="1" noChangeArrowheads="1"/>
          </p:cNvPicPr>
          <p:nvPr>
            <a:wavAudioFile r:embed="rId1" name="j0214098.wav"/>
          </p:nvPr>
        </p:nvPicPr>
        <p:blipFill>
          <a:blip r:embed="rId5" cstate="print"/>
          <a:srcRect/>
          <a:stretch>
            <a:fillRect/>
          </a:stretch>
        </p:blipFill>
        <p:spPr bwMode="auto">
          <a:xfrm>
            <a:off x="8636000" y="6278563"/>
            <a:ext cx="457200" cy="457200"/>
          </a:xfrm>
          <a:prstGeom prst="rect">
            <a:avLst/>
          </a:prstGeom>
          <a:noFill/>
          <a:ln w="9525">
            <a:noFill/>
            <a:miter lim="800000"/>
            <a:headEnd/>
            <a:tailEnd/>
          </a:ln>
        </p:spPr>
      </p:pic>
      <p:pic>
        <p:nvPicPr>
          <p:cNvPr id="54278" name="Picture 6" descr="Storm-03-june"/>
          <p:cNvPicPr>
            <a:picLocks noChangeAspect="1" noChangeArrowheads="1" noCrop="1"/>
          </p:cNvPicPr>
          <p:nvPr/>
        </p:nvPicPr>
        <p:blipFill>
          <a:blip r:embed="rId4" cstate="print"/>
          <a:srcRect/>
          <a:stretch>
            <a:fillRect/>
          </a:stretch>
        </p:blipFill>
        <p:spPr bwMode="auto">
          <a:xfrm rot="1927451">
            <a:off x="2976563" y="3038475"/>
            <a:ext cx="1135062" cy="3429000"/>
          </a:xfrm>
          <a:prstGeom prst="rect">
            <a:avLst/>
          </a:prstGeom>
          <a:noFill/>
          <a:ln w="9525">
            <a:noFill/>
            <a:miter lim="800000"/>
            <a:headEnd/>
            <a:tailEnd/>
          </a:ln>
        </p:spPr>
      </p:pic>
      <p:pic>
        <p:nvPicPr>
          <p:cNvPr id="54279" name="Picture 7" descr="Storm-03-june"/>
          <p:cNvPicPr>
            <a:picLocks noChangeAspect="1" noChangeArrowheads="1" noCrop="1"/>
          </p:cNvPicPr>
          <p:nvPr/>
        </p:nvPicPr>
        <p:blipFill>
          <a:blip r:embed="rId4" cstate="print"/>
          <a:srcRect/>
          <a:stretch>
            <a:fillRect/>
          </a:stretch>
        </p:blipFill>
        <p:spPr bwMode="auto">
          <a:xfrm rot="1818271">
            <a:off x="1531938" y="477838"/>
            <a:ext cx="1660525" cy="6934200"/>
          </a:xfrm>
          <a:prstGeom prst="rect">
            <a:avLst/>
          </a:prstGeom>
          <a:noFill/>
          <a:ln w="9525">
            <a:noFill/>
            <a:miter lim="800000"/>
            <a:headEnd/>
            <a:tailEnd/>
          </a:ln>
        </p:spPr>
      </p:pic>
      <p:pic>
        <p:nvPicPr>
          <p:cNvPr id="54280" name="Picture 8" descr="Storm-03-june"/>
          <p:cNvPicPr>
            <a:picLocks noChangeAspect="1" noChangeArrowheads="1" noCrop="1"/>
          </p:cNvPicPr>
          <p:nvPr/>
        </p:nvPicPr>
        <p:blipFill>
          <a:blip r:embed="rId4" cstate="print"/>
          <a:srcRect/>
          <a:stretch>
            <a:fillRect/>
          </a:stretch>
        </p:blipFill>
        <p:spPr bwMode="auto">
          <a:xfrm rot="-3321371">
            <a:off x="6098382" y="1035844"/>
            <a:ext cx="601662" cy="4673600"/>
          </a:xfrm>
          <a:prstGeom prst="rect">
            <a:avLst/>
          </a:prstGeom>
          <a:noFill/>
          <a:ln w="9525">
            <a:noFill/>
            <a:miter lim="800000"/>
            <a:headEnd/>
            <a:tailEnd/>
          </a:ln>
        </p:spPr>
      </p:pic>
      <p:sp>
        <p:nvSpPr>
          <p:cNvPr id="54281" name="WordArt 9"/>
          <p:cNvSpPr>
            <a:spLocks noChangeArrowheads="1" noChangeShapeType="1" noTextEdit="1"/>
          </p:cNvSpPr>
          <p:nvPr/>
        </p:nvSpPr>
        <p:spPr bwMode="auto">
          <a:xfrm>
            <a:off x="381000" y="1981200"/>
            <a:ext cx="8194675" cy="1543050"/>
          </a:xfrm>
          <a:prstGeom prst="rect">
            <a:avLst/>
          </a:prstGeom>
        </p:spPr>
        <p:txBody>
          <a:bodyPr wrap="none" fromWordArt="1">
            <a:prstTxWarp prst="textPlain">
              <a:avLst>
                <a:gd name="adj" fmla="val 48361"/>
              </a:avLst>
            </a:prstTxWarp>
          </a:bodyPr>
          <a:lstStyle/>
          <a:p>
            <a:pPr algn="ctr"/>
            <a:r>
              <a:rPr lang="vi-VN" sz="5400" b="1" kern="10">
                <a:ln w="9525">
                  <a:solidFill>
                    <a:srgbClr val="BD32C8"/>
                  </a:solidFill>
                  <a:round/>
                  <a:headEnd/>
                  <a:tailEnd/>
                </a:ln>
                <a:solidFill>
                  <a:srgbClr val="FF0000"/>
                </a:solidFill>
                <a:effectLst>
                  <a:outerShdw dist="35921" dir="2700000" algn="ctr" rotWithShape="0">
                    <a:srgbClr val="C0C0C0">
                      <a:alpha val="79999"/>
                    </a:srgbClr>
                  </a:outerShdw>
                </a:effectLst>
                <a:latin typeface="Times New Roman"/>
                <a:cs typeface="Times New Roman"/>
              </a:rPr>
              <a:t>Sấm sét đêm giao thừa</a:t>
            </a:r>
            <a:endParaRPr lang="en-US" sz="5400" b="1" kern="10">
              <a:ln w="9525">
                <a:solidFill>
                  <a:srgbClr val="BD32C8"/>
                </a:solidFill>
                <a:round/>
                <a:headEnd/>
                <a:tailEnd/>
              </a:ln>
              <a:solidFill>
                <a:srgbClr val="FF0000"/>
              </a:solidFill>
              <a:effectLst>
                <a:outerShdw dist="35921" dir="2700000" algn="ctr" rotWithShape="0">
                  <a:srgbClr val="C0C0C0">
                    <a:alpha val="79999"/>
                  </a:srgbClr>
                </a:outerShdw>
              </a:effectLst>
              <a:latin typeface="Times New Roman"/>
              <a:cs typeface="Times New Roman"/>
            </a:endParaRPr>
          </a:p>
        </p:txBody>
      </p:sp>
      <p:pic>
        <p:nvPicPr>
          <p:cNvPr id="54282" name="Picture 10" descr="Storm-03-june"/>
          <p:cNvPicPr>
            <a:picLocks noChangeAspect="1" noChangeArrowheads="1" noCrop="1"/>
          </p:cNvPicPr>
          <p:nvPr/>
        </p:nvPicPr>
        <p:blipFill>
          <a:blip r:embed="rId4" cstate="print"/>
          <a:srcRect/>
          <a:stretch>
            <a:fillRect/>
          </a:stretch>
        </p:blipFill>
        <p:spPr bwMode="auto">
          <a:xfrm rot="-3274902">
            <a:off x="6173787" y="-736599"/>
            <a:ext cx="601663" cy="467201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192" decel="100000"/>
                                        <p:tgtEl>
                                          <p:spTgt spid="54283"/>
                                        </p:tgtEl>
                                      </p:cBhvr>
                                    </p:animEffect>
                                    <p:animScale>
                                      <p:cBhvr>
                                        <p:cTn id="8" dur="192" decel="100000"/>
                                        <p:tgtEl>
                                          <p:spTgt spid="54283"/>
                                        </p:tgtEl>
                                      </p:cBhvr>
                                      <p:from x="10000" y="10000"/>
                                      <p:to x="200000" y="450000"/>
                                    </p:animScale>
                                    <p:animScale>
                                      <p:cBhvr>
                                        <p:cTn id="9" dur="308" accel="100000" fill="hold">
                                          <p:stCondLst>
                                            <p:cond delay="192"/>
                                          </p:stCondLst>
                                        </p:cTn>
                                        <p:tgtEl>
                                          <p:spTgt spid="54283"/>
                                        </p:tgtEl>
                                      </p:cBhvr>
                                      <p:from x="200000" y="450000"/>
                                      <p:to x="100000" y="100000"/>
                                    </p:animScale>
                                    <p:set>
                                      <p:cBhvr>
                                        <p:cTn id="10" dur="192" fill="hold"/>
                                        <p:tgtEl>
                                          <p:spTgt spid="54283"/>
                                        </p:tgtEl>
                                        <p:attrNameLst>
                                          <p:attrName>ppt_x</p:attrName>
                                        </p:attrNameLst>
                                      </p:cBhvr>
                                      <p:to>
                                        <p:strVal val="(0.5)"/>
                                      </p:to>
                                    </p:set>
                                    <p:anim from="(0.5)" to="(#ppt_x)" calcmode="lin" valueType="num">
                                      <p:cBhvr>
                                        <p:cTn id="11" dur="308" accel="100000" fill="hold">
                                          <p:stCondLst>
                                            <p:cond delay="192"/>
                                          </p:stCondLst>
                                        </p:cTn>
                                        <p:tgtEl>
                                          <p:spTgt spid="54283"/>
                                        </p:tgtEl>
                                        <p:attrNameLst>
                                          <p:attrName>ppt_x</p:attrName>
                                        </p:attrNameLst>
                                      </p:cBhvr>
                                    </p:anim>
                                    <p:set>
                                      <p:cBhvr>
                                        <p:cTn id="12" dur="192" fill="hold"/>
                                        <p:tgtEl>
                                          <p:spTgt spid="54283"/>
                                        </p:tgtEl>
                                        <p:attrNameLst>
                                          <p:attrName>ppt_y</p:attrName>
                                        </p:attrNameLst>
                                      </p:cBhvr>
                                      <p:to>
                                        <p:strVal val="(#ppt_y+0.4)"/>
                                      </p:to>
                                    </p:set>
                                    <p:anim from="(#ppt_y+0.4)" to="(#ppt_y)" calcmode="lin" valueType="num">
                                      <p:cBhvr>
                                        <p:cTn id="13" dur="308" accel="100000" fill="hold">
                                          <p:stCondLst>
                                            <p:cond delay="192"/>
                                          </p:stCondLst>
                                        </p:cTn>
                                        <p:tgtEl>
                                          <p:spTgt spid="54283"/>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14" presetID="51" presetClass="entr" presetSubtype="0" fill="hold" nodeType="withEffect">
                                  <p:stCondLst>
                                    <p:cond delay="0"/>
                                  </p:stCondLst>
                                  <p:childTnLst>
                                    <p:set>
                                      <p:cBhvr>
                                        <p:cTn id="15" dur="1" fill="hold">
                                          <p:stCondLst>
                                            <p:cond delay="0"/>
                                          </p:stCondLst>
                                        </p:cTn>
                                        <p:tgtEl>
                                          <p:spTgt spid="54284"/>
                                        </p:tgtEl>
                                        <p:attrNameLst>
                                          <p:attrName>style.visibility</p:attrName>
                                        </p:attrNameLst>
                                      </p:cBhvr>
                                      <p:to>
                                        <p:strVal val="visible"/>
                                      </p:to>
                                    </p:set>
                                    <p:animEffect transition="in" filter="fade">
                                      <p:cBhvr>
                                        <p:cTn id="16" dur="96" decel="100000"/>
                                        <p:tgtEl>
                                          <p:spTgt spid="54284"/>
                                        </p:tgtEl>
                                      </p:cBhvr>
                                    </p:animEffect>
                                    <p:animScale>
                                      <p:cBhvr>
                                        <p:cTn id="17" dur="96" decel="100000"/>
                                        <p:tgtEl>
                                          <p:spTgt spid="54284"/>
                                        </p:tgtEl>
                                      </p:cBhvr>
                                      <p:from x="10000" y="10000"/>
                                      <p:to x="200000" y="450000"/>
                                    </p:animScale>
                                    <p:animScale>
                                      <p:cBhvr>
                                        <p:cTn id="18" dur="154" accel="100000" fill="hold">
                                          <p:stCondLst>
                                            <p:cond delay="96"/>
                                          </p:stCondLst>
                                        </p:cTn>
                                        <p:tgtEl>
                                          <p:spTgt spid="54284"/>
                                        </p:tgtEl>
                                      </p:cBhvr>
                                      <p:from x="200000" y="450000"/>
                                      <p:to x="100000" y="100000"/>
                                    </p:animScale>
                                    <p:set>
                                      <p:cBhvr>
                                        <p:cTn id="19" dur="96" fill="hold"/>
                                        <p:tgtEl>
                                          <p:spTgt spid="54284"/>
                                        </p:tgtEl>
                                        <p:attrNameLst>
                                          <p:attrName>ppt_x</p:attrName>
                                        </p:attrNameLst>
                                      </p:cBhvr>
                                      <p:to>
                                        <p:strVal val="(0.5)"/>
                                      </p:to>
                                    </p:set>
                                    <p:anim from="(0.5)" to="(#ppt_x)" calcmode="lin" valueType="num">
                                      <p:cBhvr>
                                        <p:cTn id="20" dur="154" accel="100000" fill="hold">
                                          <p:stCondLst>
                                            <p:cond delay="96"/>
                                          </p:stCondLst>
                                        </p:cTn>
                                        <p:tgtEl>
                                          <p:spTgt spid="54284"/>
                                        </p:tgtEl>
                                        <p:attrNameLst>
                                          <p:attrName>ppt_x</p:attrName>
                                        </p:attrNameLst>
                                      </p:cBhvr>
                                    </p:anim>
                                    <p:set>
                                      <p:cBhvr>
                                        <p:cTn id="21" dur="96" fill="hold"/>
                                        <p:tgtEl>
                                          <p:spTgt spid="54284"/>
                                        </p:tgtEl>
                                        <p:attrNameLst>
                                          <p:attrName>ppt_y</p:attrName>
                                        </p:attrNameLst>
                                      </p:cBhvr>
                                      <p:to>
                                        <p:strVal val="(#ppt_y+0.4)"/>
                                      </p:to>
                                    </p:set>
                                    <p:anim from="(#ppt_y+0.4)" to="(#ppt_y)" calcmode="lin" valueType="num">
                                      <p:cBhvr>
                                        <p:cTn id="22" dur="154" accel="100000" fill="hold">
                                          <p:stCondLst>
                                            <p:cond delay="96"/>
                                          </p:stCondLst>
                                        </p:cTn>
                                        <p:tgtEl>
                                          <p:spTgt spid="54284"/>
                                        </p:tgtEl>
                                        <p:attrNameLst>
                                          <p:attrName>ppt_y</p:attrName>
                                        </p:attrNameLst>
                                      </p:cBhvr>
                                    </p:anim>
                                  </p:childTnLst>
                                  <p:subTnLst>
                                    <p:audio>
                                      <p:cMediaNode>
                                        <p:cTn display="0" masterRel="sameClick">
                                          <p:stCondLst>
                                            <p:cond evt="begin" delay="0">
                                              <p:tn val="14"/>
                                            </p:cond>
                                          </p:stCondLst>
                                          <p:endCondLst>
                                            <p:cond evt="onStopAudio" delay="0">
                                              <p:tgtEl>
                                                <p:sldTgt/>
                                              </p:tgtEl>
                                            </p:cond>
                                          </p:endCondLst>
                                        </p:cTn>
                                        <p:tgtEl>
                                          <p:sndTgt r:embed="rId3" name="explode.wav"/>
                                        </p:tgtEl>
                                      </p:cMediaNode>
                                    </p:audio>
                                  </p:subTnLst>
                                </p:cTn>
                              </p:par>
                              <p:par>
                                <p:cTn id="23" presetID="51" presetClass="entr" presetSubtype="0" fill="hold" nodeType="withEffect">
                                  <p:stCondLst>
                                    <p:cond delay="0"/>
                                  </p:stCondLst>
                                  <p:childTnLst>
                                    <p:set>
                                      <p:cBhvr>
                                        <p:cTn id="24" dur="1" fill="hold">
                                          <p:stCondLst>
                                            <p:cond delay="0"/>
                                          </p:stCondLst>
                                        </p:cTn>
                                        <p:tgtEl>
                                          <p:spTgt spid="54277"/>
                                        </p:tgtEl>
                                        <p:attrNameLst>
                                          <p:attrName>style.visibility</p:attrName>
                                        </p:attrNameLst>
                                      </p:cBhvr>
                                      <p:to>
                                        <p:strVal val="visible"/>
                                      </p:to>
                                    </p:set>
                                    <p:animEffect transition="in" filter="fade">
                                      <p:cBhvr>
                                        <p:cTn id="25" dur="96" decel="100000"/>
                                        <p:tgtEl>
                                          <p:spTgt spid="54277"/>
                                        </p:tgtEl>
                                      </p:cBhvr>
                                    </p:animEffect>
                                    <p:animScale>
                                      <p:cBhvr>
                                        <p:cTn id="26" dur="96" decel="100000"/>
                                        <p:tgtEl>
                                          <p:spTgt spid="54277"/>
                                        </p:tgtEl>
                                      </p:cBhvr>
                                      <p:from x="10000" y="10000"/>
                                      <p:to x="200000" y="450000"/>
                                    </p:animScale>
                                    <p:animScale>
                                      <p:cBhvr>
                                        <p:cTn id="27" dur="154" accel="100000" fill="hold">
                                          <p:stCondLst>
                                            <p:cond delay="96"/>
                                          </p:stCondLst>
                                        </p:cTn>
                                        <p:tgtEl>
                                          <p:spTgt spid="54277"/>
                                        </p:tgtEl>
                                      </p:cBhvr>
                                      <p:from x="200000" y="450000"/>
                                      <p:to x="100000" y="100000"/>
                                    </p:animScale>
                                    <p:set>
                                      <p:cBhvr>
                                        <p:cTn id="28" dur="96" fill="hold"/>
                                        <p:tgtEl>
                                          <p:spTgt spid="54277"/>
                                        </p:tgtEl>
                                        <p:attrNameLst>
                                          <p:attrName>ppt_x</p:attrName>
                                        </p:attrNameLst>
                                      </p:cBhvr>
                                      <p:to>
                                        <p:strVal val="(0.5)"/>
                                      </p:to>
                                    </p:set>
                                    <p:anim from="(0.5)" to="(#ppt_x)" calcmode="lin" valueType="num">
                                      <p:cBhvr>
                                        <p:cTn id="29" dur="154" accel="100000" fill="hold">
                                          <p:stCondLst>
                                            <p:cond delay="96"/>
                                          </p:stCondLst>
                                        </p:cTn>
                                        <p:tgtEl>
                                          <p:spTgt spid="54277"/>
                                        </p:tgtEl>
                                        <p:attrNameLst>
                                          <p:attrName>ppt_x</p:attrName>
                                        </p:attrNameLst>
                                      </p:cBhvr>
                                    </p:anim>
                                    <p:set>
                                      <p:cBhvr>
                                        <p:cTn id="30" dur="96" fill="hold"/>
                                        <p:tgtEl>
                                          <p:spTgt spid="54277"/>
                                        </p:tgtEl>
                                        <p:attrNameLst>
                                          <p:attrName>ppt_y</p:attrName>
                                        </p:attrNameLst>
                                      </p:cBhvr>
                                      <p:to>
                                        <p:strVal val="(#ppt_y+0.4)"/>
                                      </p:to>
                                    </p:set>
                                    <p:anim from="(#ppt_y+0.4)" to="(#ppt_y)" calcmode="lin" valueType="num">
                                      <p:cBhvr>
                                        <p:cTn id="31" dur="154" accel="100000" fill="hold">
                                          <p:stCondLst>
                                            <p:cond delay="96"/>
                                          </p:stCondLst>
                                        </p:cTn>
                                        <p:tgtEl>
                                          <p:spTgt spid="54277"/>
                                        </p:tgtEl>
                                        <p:attrNameLst>
                                          <p:attrName>ppt_y</p:attrName>
                                        </p:attrNameLst>
                                      </p:cBhvr>
                                    </p:anim>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par>
                                <p:cTn id="32" presetID="51" presetClass="entr" presetSubtype="0" fill="hold" nodeType="withEffect">
                                  <p:stCondLst>
                                    <p:cond delay="0"/>
                                  </p:stCondLst>
                                  <p:childTnLst>
                                    <p:set>
                                      <p:cBhvr>
                                        <p:cTn id="33" dur="1" fill="hold">
                                          <p:stCondLst>
                                            <p:cond delay="0"/>
                                          </p:stCondLst>
                                        </p:cTn>
                                        <p:tgtEl>
                                          <p:spTgt spid="54279"/>
                                        </p:tgtEl>
                                        <p:attrNameLst>
                                          <p:attrName>style.visibility</p:attrName>
                                        </p:attrNameLst>
                                      </p:cBhvr>
                                      <p:to>
                                        <p:strVal val="visible"/>
                                      </p:to>
                                    </p:set>
                                    <p:animEffect transition="in" filter="fade">
                                      <p:cBhvr>
                                        <p:cTn id="34" dur="96" decel="100000"/>
                                        <p:tgtEl>
                                          <p:spTgt spid="54279"/>
                                        </p:tgtEl>
                                      </p:cBhvr>
                                    </p:animEffect>
                                    <p:animScale>
                                      <p:cBhvr>
                                        <p:cTn id="35" dur="96" decel="100000"/>
                                        <p:tgtEl>
                                          <p:spTgt spid="54279"/>
                                        </p:tgtEl>
                                      </p:cBhvr>
                                      <p:from x="10000" y="10000"/>
                                      <p:to x="200000" y="450000"/>
                                    </p:animScale>
                                    <p:animScale>
                                      <p:cBhvr>
                                        <p:cTn id="36" dur="154" accel="100000" fill="hold">
                                          <p:stCondLst>
                                            <p:cond delay="96"/>
                                          </p:stCondLst>
                                        </p:cTn>
                                        <p:tgtEl>
                                          <p:spTgt spid="54279"/>
                                        </p:tgtEl>
                                      </p:cBhvr>
                                      <p:from x="200000" y="450000"/>
                                      <p:to x="100000" y="100000"/>
                                    </p:animScale>
                                    <p:set>
                                      <p:cBhvr>
                                        <p:cTn id="37" dur="96" fill="hold"/>
                                        <p:tgtEl>
                                          <p:spTgt spid="54279"/>
                                        </p:tgtEl>
                                        <p:attrNameLst>
                                          <p:attrName>ppt_x</p:attrName>
                                        </p:attrNameLst>
                                      </p:cBhvr>
                                      <p:to>
                                        <p:strVal val="(0.5)"/>
                                      </p:to>
                                    </p:set>
                                    <p:anim from="(0.5)" to="(#ppt_x)" calcmode="lin" valueType="num">
                                      <p:cBhvr>
                                        <p:cTn id="38" dur="154" accel="100000" fill="hold">
                                          <p:stCondLst>
                                            <p:cond delay="96"/>
                                          </p:stCondLst>
                                        </p:cTn>
                                        <p:tgtEl>
                                          <p:spTgt spid="54279"/>
                                        </p:tgtEl>
                                        <p:attrNameLst>
                                          <p:attrName>ppt_x</p:attrName>
                                        </p:attrNameLst>
                                      </p:cBhvr>
                                    </p:anim>
                                    <p:set>
                                      <p:cBhvr>
                                        <p:cTn id="39" dur="96" fill="hold"/>
                                        <p:tgtEl>
                                          <p:spTgt spid="54279"/>
                                        </p:tgtEl>
                                        <p:attrNameLst>
                                          <p:attrName>ppt_y</p:attrName>
                                        </p:attrNameLst>
                                      </p:cBhvr>
                                      <p:to>
                                        <p:strVal val="(#ppt_y+0.4)"/>
                                      </p:to>
                                    </p:set>
                                    <p:anim from="(#ppt_y+0.4)" to="(#ppt_y)" calcmode="lin" valueType="num">
                                      <p:cBhvr>
                                        <p:cTn id="40" dur="154" accel="100000" fill="hold">
                                          <p:stCondLst>
                                            <p:cond delay="96"/>
                                          </p:stCondLst>
                                        </p:cTn>
                                        <p:tgtEl>
                                          <p:spTgt spid="54279"/>
                                        </p:tgtEl>
                                        <p:attrNameLst>
                                          <p:attrName>ppt_y</p:attrName>
                                        </p:attrNameLst>
                                      </p:cBhvr>
                                    </p:anim>
                                  </p:childTnLst>
                                  <p:subTnLst>
                                    <p:audio>
                                      <p:cMediaNode>
                                        <p:cTn display="0" masterRel="sameClick">
                                          <p:stCondLst>
                                            <p:cond evt="begin" delay="0">
                                              <p:tn val="32"/>
                                            </p:cond>
                                          </p:stCondLst>
                                          <p:endCondLst>
                                            <p:cond evt="onStopAudio" delay="0">
                                              <p:tgtEl>
                                                <p:sldTgt/>
                                              </p:tgtEl>
                                            </p:cond>
                                          </p:endCondLst>
                                        </p:cTn>
                                        <p:tgtEl>
                                          <p:sndTgt r:embed="rId3" name="explode.wav"/>
                                        </p:tgtEl>
                                      </p:cMediaNode>
                                    </p:audio>
                                  </p:subTnLst>
                                </p:cTn>
                              </p:par>
                              <p:par>
                                <p:cTn id="41" presetID="51" presetClass="entr" presetSubtype="0" fill="hold" nodeType="withEffect">
                                  <p:stCondLst>
                                    <p:cond delay="0"/>
                                  </p:stCondLst>
                                  <p:childTnLst>
                                    <p:set>
                                      <p:cBhvr>
                                        <p:cTn id="42" dur="1" fill="hold">
                                          <p:stCondLst>
                                            <p:cond delay="0"/>
                                          </p:stCondLst>
                                        </p:cTn>
                                        <p:tgtEl>
                                          <p:spTgt spid="54278"/>
                                        </p:tgtEl>
                                        <p:attrNameLst>
                                          <p:attrName>style.visibility</p:attrName>
                                        </p:attrNameLst>
                                      </p:cBhvr>
                                      <p:to>
                                        <p:strVal val="visible"/>
                                      </p:to>
                                    </p:set>
                                    <p:animEffect transition="in" filter="fade">
                                      <p:cBhvr>
                                        <p:cTn id="43" dur="96" decel="100000"/>
                                        <p:tgtEl>
                                          <p:spTgt spid="54278"/>
                                        </p:tgtEl>
                                      </p:cBhvr>
                                    </p:animEffect>
                                    <p:animScale>
                                      <p:cBhvr>
                                        <p:cTn id="44" dur="96" decel="100000"/>
                                        <p:tgtEl>
                                          <p:spTgt spid="54278"/>
                                        </p:tgtEl>
                                      </p:cBhvr>
                                      <p:from x="10000" y="10000"/>
                                      <p:to x="200000" y="450000"/>
                                    </p:animScale>
                                    <p:animScale>
                                      <p:cBhvr>
                                        <p:cTn id="45" dur="154" accel="100000" fill="hold">
                                          <p:stCondLst>
                                            <p:cond delay="96"/>
                                          </p:stCondLst>
                                        </p:cTn>
                                        <p:tgtEl>
                                          <p:spTgt spid="54278"/>
                                        </p:tgtEl>
                                      </p:cBhvr>
                                      <p:from x="200000" y="450000"/>
                                      <p:to x="100000" y="100000"/>
                                    </p:animScale>
                                    <p:set>
                                      <p:cBhvr>
                                        <p:cTn id="46" dur="96" fill="hold"/>
                                        <p:tgtEl>
                                          <p:spTgt spid="54278"/>
                                        </p:tgtEl>
                                        <p:attrNameLst>
                                          <p:attrName>ppt_x</p:attrName>
                                        </p:attrNameLst>
                                      </p:cBhvr>
                                      <p:to>
                                        <p:strVal val="(0.5)"/>
                                      </p:to>
                                    </p:set>
                                    <p:anim from="(0.5)" to="(#ppt_x)" calcmode="lin" valueType="num">
                                      <p:cBhvr>
                                        <p:cTn id="47" dur="154" accel="100000" fill="hold">
                                          <p:stCondLst>
                                            <p:cond delay="96"/>
                                          </p:stCondLst>
                                        </p:cTn>
                                        <p:tgtEl>
                                          <p:spTgt spid="54278"/>
                                        </p:tgtEl>
                                        <p:attrNameLst>
                                          <p:attrName>ppt_x</p:attrName>
                                        </p:attrNameLst>
                                      </p:cBhvr>
                                    </p:anim>
                                    <p:set>
                                      <p:cBhvr>
                                        <p:cTn id="48" dur="96" fill="hold"/>
                                        <p:tgtEl>
                                          <p:spTgt spid="54278"/>
                                        </p:tgtEl>
                                        <p:attrNameLst>
                                          <p:attrName>ppt_y</p:attrName>
                                        </p:attrNameLst>
                                      </p:cBhvr>
                                      <p:to>
                                        <p:strVal val="(#ppt_y+0.4)"/>
                                      </p:to>
                                    </p:set>
                                    <p:anim from="(#ppt_y+0.4)" to="(#ppt_y)" calcmode="lin" valueType="num">
                                      <p:cBhvr>
                                        <p:cTn id="49" dur="154" accel="100000" fill="hold">
                                          <p:stCondLst>
                                            <p:cond delay="96"/>
                                          </p:stCondLst>
                                        </p:cTn>
                                        <p:tgtEl>
                                          <p:spTgt spid="54278"/>
                                        </p:tgtEl>
                                        <p:attrNameLst>
                                          <p:attrName>ppt_y</p:attrName>
                                        </p:attrNameLst>
                                      </p:cBhvr>
                                    </p:anim>
                                  </p:childTnLst>
                                  <p:subTnLst>
                                    <p:audio>
                                      <p:cMediaNode>
                                        <p:cTn display="0" masterRel="sameClick">
                                          <p:stCondLst>
                                            <p:cond evt="begin" delay="0">
                                              <p:tn val="41"/>
                                            </p:cond>
                                          </p:stCondLst>
                                          <p:endCondLst>
                                            <p:cond evt="onStopAudio" delay="0">
                                              <p:tgtEl>
                                                <p:sldTgt/>
                                              </p:tgtEl>
                                            </p:cond>
                                          </p:endCondLst>
                                        </p:cTn>
                                        <p:tgtEl>
                                          <p:sndTgt r:embed="rId3" name="explode.wav"/>
                                        </p:tgtEl>
                                      </p:cMediaNode>
                                    </p:audio>
                                  </p:subTnLst>
                                </p:cTn>
                              </p:par>
                              <p:par>
                                <p:cTn id="50" presetID="51" presetClass="entr" presetSubtype="0" fill="hold" nodeType="with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96" decel="100000"/>
                                        <p:tgtEl>
                                          <p:spTgt spid="54280"/>
                                        </p:tgtEl>
                                      </p:cBhvr>
                                    </p:animEffect>
                                    <p:animScale>
                                      <p:cBhvr>
                                        <p:cTn id="53" dur="96" decel="100000"/>
                                        <p:tgtEl>
                                          <p:spTgt spid="54280"/>
                                        </p:tgtEl>
                                      </p:cBhvr>
                                      <p:from x="10000" y="10000"/>
                                      <p:to x="200000" y="450000"/>
                                    </p:animScale>
                                    <p:animScale>
                                      <p:cBhvr>
                                        <p:cTn id="54" dur="154" accel="100000" fill="hold">
                                          <p:stCondLst>
                                            <p:cond delay="96"/>
                                          </p:stCondLst>
                                        </p:cTn>
                                        <p:tgtEl>
                                          <p:spTgt spid="54280"/>
                                        </p:tgtEl>
                                      </p:cBhvr>
                                      <p:from x="200000" y="450000"/>
                                      <p:to x="100000" y="100000"/>
                                    </p:animScale>
                                    <p:set>
                                      <p:cBhvr>
                                        <p:cTn id="55" dur="96" fill="hold"/>
                                        <p:tgtEl>
                                          <p:spTgt spid="54280"/>
                                        </p:tgtEl>
                                        <p:attrNameLst>
                                          <p:attrName>ppt_x</p:attrName>
                                        </p:attrNameLst>
                                      </p:cBhvr>
                                      <p:to>
                                        <p:strVal val="(0.5)"/>
                                      </p:to>
                                    </p:set>
                                    <p:anim from="(0.5)" to="(#ppt_x)" calcmode="lin" valueType="num">
                                      <p:cBhvr>
                                        <p:cTn id="56" dur="154" accel="100000" fill="hold">
                                          <p:stCondLst>
                                            <p:cond delay="96"/>
                                          </p:stCondLst>
                                        </p:cTn>
                                        <p:tgtEl>
                                          <p:spTgt spid="54280"/>
                                        </p:tgtEl>
                                        <p:attrNameLst>
                                          <p:attrName>ppt_x</p:attrName>
                                        </p:attrNameLst>
                                      </p:cBhvr>
                                    </p:anim>
                                    <p:set>
                                      <p:cBhvr>
                                        <p:cTn id="57" dur="96" fill="hold"/>
                                        <p:tgtEl>
                                          <p:spTgt spid="54280"/>
                                        </p:tgtEl>
                                        <p:attrNameLst>
                                          <p:attrName>ppt_y</p:attrName>
                                        </p:attrNameLst>
                                      </p:cBhvr>
                                      <p:to>
                                        <p:strVal val="(#ppt_y+0.4)"/>
                                      </p:to>
                                    </p:set>
                                    <p:anim from="(#ppt_y+0.4)" to="(#ppt_y)" calcmode="lin" valueType="num">
                                      <p:cBhvr>
                                        <p:cTn id="58" dur="154" accel="100000" fill="hold">
                                          <p:stCondLst>
                                            <p:cond delay="96"/>
                                          </p:stCondLst>
                                        </p:cTn>
                                        <p:tgtEl>
                                          <p:spTgt spid="54280"/>
                                        </p:tgtEl>
                                        <p:attrNameLst>
                                          <p:attrName>ppt_y</p:attrName>
                                        </p:attrNameLst>
                                      </p:cBhvr>
                                    </p:anim>
                                  </p:childTnLst>
                                  <p:subTnLst>
                                    <p:audio>
                                      <p:cMediaNode>
                                        <p:cTn display="0" masterRel="sameClick">
                                          <p:stCondLst>
                                            <p:cond evt="begin" delay="0">
                                              <p:tn val="50"/>
                                            </p:cond>
                                          </p:stCondLst>
                                          <p:endCondLst>
                                            <p:cond evt="onStopAudio" delay="0">
                                              <p:tgtEl>
                                                <p:sldTgt/>
                                              </p:tgtEl>
                                            </p:cond>
                                          </p:endCondLst>
                                        </p:cTn>
                                        <p:tgtEl>
                                          <p:sndTgt r:embed="rId3" name="explode.wav"/>
                                        </p:tgtEl>
                                      </p:cMediaNode>
                                    </p:audio>
                                  </p:subTnLst>
                                </p:cTn>
                              </p:par>
                              <p:par>
                                <p:cTn id="59" presetID="51" presetClass="entr" presetSubtype="0" fill="hold" nodeType="withEffect">
                                  <p:stCondLst>
                                    <p:cond delay="0"/>
                                  </p:stCondLst>
                                  <p:childTnLst>
                                    <p:set>
                                      <p:cBhvr>
                                        <p:cTn id="60" dur="1" fill="hold">
                                          <p:stCondLst>
                                            <p:cond delay="0"/>
                                          </p:stCondLst>
                                        </p:cTn>
                                        <p:tgtEl>
                                          <p:spTgt spid="54282"/>
                                        </p:tgtEl>
                                        <p:attrNameLst>
                                          <p:attrName>style.visibility</p:attrName>
                                        </p:attrNameLst>
                                      </p:cBhvr>
                                      <p:to>
                                        <p:strVal val="visible"/>
                                      </p:to>
                                    </p:set>
                                    <p:animEffect transition="in" filter="fade">
                                      <p:cBhvr>
                                        <p:cTn id="61" dur="96" decel="100000"/>
                                        <p:tgtEl>
                                          <p:spTgt spid="54282"/>
                                        </p:tgtEl>
                                      </p:cBhvr>
                                    </p:animEffect>
                                    <p:animScale>
                                      <p:cBhvr>
                                        <p:cTn id="62" dur="96" decel="100000"/>
                                        <p:tgtEl>
                                          <p:spTgt spid="54282"/>
                                        </p:tgtEl>
                                      </p:cBhvr>
                                      <p:from x="10000" y="10000"/>
                                      <p:to x="200000" y="450000"/>
                                    </p:animScale>
                                    <p:animScale>
                                      <p:cBhvr>
                                        <p:cTn id="63" dur="154" accel="100000" fill="hold">
                                          <p:stCondLst>
                                            <p:cond delay="96"/>
                                          </p:stCondLst>
                                        </p:cTn>
                                        <p:tgtEl>
                                          <p:spTgt spid="54282"/>
                                        </p:tgtEl>
                                      </p:cBhvr>
                                      <p:from x="200000" y="450000"/>
                                      <p:to x="100000" y="100000"/>
                                    </p:animScale>
                                    <p:set>
                                      <p:cBhvr>
                                        <p:cTn id="64" dur="96" fill="hold"/>
                                        <p:tgtEl>
                                          <p:spTgt spid="54282"/>
                                        </p:tgtEl>
                                        <p:attrNameLst>
                                          <p:attrName>ppt_x</p:attrName>
                                        </p:attrNameLst>
                                      </p:cBhvr>
                                      <p:to>
                                        <p:strVal val="(0.5)"/>
                                      </p:to>
                                    </p:set>
                                    <p:anim from="(0.5)" to="(#ppt_x)" calcmode="lin" valueType="num">
                                      <p:cBhvr>
                                        <p:cTn id="65" dur="154" accel="100000" fill="hold">
                                          <p:stCondLst>
                                            <p:cond delay="96"/>
                                          </p:stCondLst>
                                        </p:cTn>
                                        <p:tgtEl>
                                          <p:spTgt spid="54282"/>
                                        </p:tgtEl>
                                        <p:attrNameLst>
                                          <p:attrName>ppt_x</p:attrName>
                                        </p:attrNameLst>
                                      </p:cBhvr>
                                    </p:anim>
                                    <p:set>
                                      <p:cBhvr>
                                        <p:cTn id="66" dur="96" fill="hold"/>
                                        <p:tgtEl>
                                          <p:spTgt spid="54282"/>
                                        </p:tgtEl>
                                        <p:attrNameLst>
                                          <p:attrName>ppt_y</p:attrName>
                                        </p:attrNameLst>
                                      </p:cBhvr>
                                      <p:to>
                                        <p:strVal val="(#ppt_y+0.4)"/>
                                      </p:to>
                                    </p:set>
                                    <p:anim from="(#ppt_y+0.4)" to="(#ppt_y)" calcmode="lin" valueType="num">
                                      <p:cBhvr>
                                        <p:cTn id="67" dur="154" accel="100000" fill="hold">
                                          <p:stCondLst>
                                            <p:cond delay="96"/>
                                          </p:stCondLst>
                                        </p:cTn>
                                        <p:tgtEl>
                                          <p:spTgt spid="54282"/>
                                        </p:tgtEl>
                                        <p:attrNameLst>
                                          <p:attrName>ppt_y</p:attrName>
                                        </p:attrNameLst>
                                      </p:cBhvr>
                                    </p:anim>
                                  </p:childTnLst>
                                  <p:subTnLst>
                                    <p:audio>
                                      <p:cMediaNode>
                                        <p:cTn display="0" masterRel="sameClick">
                                          <p:stCondLst>
                                            <p:cond evt="begin" delay="0">
                                              <p:tn val="59"/>
                                            </p:cond>
                                          </p:stCondLst>
                                          <p:endCondLst>
                                            <p:cond evt="onStopAudio" delay="0">
                                              <p:tgtEl>
                                                <p:sldTgt/>
                                              </p:tgtEl>
                                            </p:cond>
                                          </p:endCondLst>
                                        </p:cTn>
                                        <p:tgtEl>
                                          <p:sndTgt r:embed="rId3" name="explode.wav"/>
                                        </p:tgtEl>
                                      </p:cMediaNode>
                                    </p:audio>
                                  </p:subTnLst>
                                </p:cTn>
                              </p:par>
                              <p:par>
                                <p:cTn id="68" presetID="51" presetClass="entr" presetSubtype="0" fill="hold" grpId="0" nodeType="withEffect">
                                  <p:stCondLst>
                                    <p:cond delay="0"/>
                                  </p:stCondLst>
                                  <p:childTnLst>
                                    <p:set>
                                      <p:cBhvr>
                                        <p:cTn id="69" dur="1" fill="hold">
                                          <p:stCondLst>
                                            <p:cond delay="0"/>
                                          </p:stCondLst>
                                        </p:cTn>
                                        <p:tgtEl>
                                          <p:spTgt spid="54281"/>
                                        </p:tgtEl>
                                        <p:attrNameLst>
                                          <p:attrName>style.visibility</p:attrName>
                                        </p:attrNameLst>
                                      </p:cBhvr>
                                      <p:to>
                                        <p:strVal val="visible"/>
                                      </p:to>
                                    </p:set>
                                    <p:animEffect transition="in" filter="fade">
                                      <p:cBhvr>
                                        <p:cTn id="70" dur="96" decel="100000"/>
                                        <p:tgtEl>
                                          <p:spTgt spid="54281"/>
                                        </p:tgtEl>
                                      </p:cBhvr>
                                    </p:animEffect>
                                    <p:animScale>
                                      <p:cBhvr>
                                        <p:cTn id="71" dur="96" decel="100000"/>
                                        <p:tgtEl>
                                          <p:spTgt spid="54281"/>
                                        </p:tgtEl>
                                      </p:cBhvr>
                                      <p:from x="10000" y="10000"/>
                                      <p:to x="200000" y="450000"/>
                                    </p:animScale>
                                    <p:animScale>
                                      <p:cBhvr>
                                        <p:cTn id="72" dur="154" accel="100000" fill="hold">
                                          <p:stCondLst>
                                            <p:cond delay="96"/>
                                          </p:stCondLst>
                                        </p:cTn>
                                        <p:tgtEl>
                                          <p:spTgt spid="54281"/>
                                        </p:tgtEl>
                                      </p:cBhvr>
                                      <p:from x="200000" y="450000"/>
                                      <p:to x="100000" y="100000"/>
                                    </p:animScale>
                                    <p:set>
                                      <p:cBhvr>
                                        <p:cTn id="73" dur="96" fill="hold"/>
                                        <p:tgtEl>
                                          <p:spTgt spid="54281"/>
                                        </p:tgtEl>
                                        <p:attrNameLst>
                                          <p:attrName>ppt_x</p:attrName>
                                        </p:attrNameLst>
                                      </p:cBhvr>
                                      <p:to>
                                        <p:strVal val="(0.5)"/>
                                      </p:to>
                                    </p:set>
                                    <p:anim from="(0.5)" to="(#ppt_x)" calcmode="lin" valueType="num">
                                      <p:cBhvr>
                                        <p:cTn id="74" dur="154" accel="100000" fill="hold">
                                          <p:stCondLst>
                                            <p:cond delay="96"/>
                                          </p:stCondLst>
                                        </p:cTn>
                                        <p:tgtEl>
                                          <p:spTgt spid="54281"/>
                                        </p:tgtEl>
                                        <p:attrNameLst>
                                          <p:attrName>ppt_x</p:attrName>
                                        </p:attrNameLst>
                                      </p:cBhvr>
                                    </p:anim>
                                    <p:set>
                                      <p:cBhvr>
                                        <p:cTn id="75" dur="96" fill="hold"/>
                                        <p:tgtEl>
                                          <p:spTgt spid="54281"/>
                                        </p:tgtEl>
                                        <p:attrNameLst>
                                          <p:attrName>ppt_y</p:attrName>
                                        </p:attrNameLst>
                                      </p:cBhvr>
                                      <p:to>
                                        <p:strVal val="(#ppt_y+0.4)"/>
                                      </p:to>
                                    </p:set>
                                    <p:anim from="(#ppt_y+0.4)" to="(#ppt_y)" calcmode="lin" valueType="num">
                                      <p:cBhvr>
                                        <p:cTn id="76" dur="154" accel="100000" fill="hold">
                                          <p:stCondLst>
                                            <p:cond delay="96"/>
                                          </p:stCondLst>
                                        </p:cTn>
                                        <p:tgtEl>
                                          <p:spTgt spid="54281"/>
                                        </p:tgtEl>
                                        <p:attrNameLst>
                                          <p:attrName>ppt_y</p:attrName>
                                        </p:attrNameLst>
                                      </p:cBhvr>
                                    </p:anim>
                                  </p:childTnLst>
                                  <p:subTnLst>
                                    <p:audio>
                                      <p:cMediaNode>
                                        <p:cTn display="0" masterRel="sameClick">
                                          <p:stCondLst>
                                            <p:cond evt="begin" delay="0">
                                              <p:tn val="68"/>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54275"/>
                </p:tgtEl>
              </p:cMediaNode>
            </p:audio>
          </p:childTnLst>
        </p:cTn>
      </p:par>
    </p:tnLst>
    <p:bldLst>
      <p:bldP spid="5428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2325688"/>
            <a:ext cx="9144000" cy="2246312"/>
          </a:xfrm>
          <a:prstGeom prst="rect">
            <a:avLst/>
          </a:prstGeom>
          <a:noFill/>
          <a:ln w="9525">
            <a:noFill/>
            <a:miter lim="800000"/>
            <a:headEnd/>
            <a:tailEnd/>
          </a:ln>
        </p:spPr>
        <p:txBody>
          <a:bodyPr>
            <a:spAutoFit/>
          </a:bodyPr>
          <a:lstStyle/>
          <a:p>
            <a:pPr algn="just">
              <a:spcBef>
                <a:spcPts val="600"/>
              </a:spcBef>
              <a:spcAft>
                <a:spcPts val="600"/>
              </a:spcAft>
              <a:tabLst>
                <a:tab pos="131763" algn="l"/>
                <a:tab pos="228600" algn="l"/>
              </a:tabLst>
            </a:pPr>
            <a:r>
              <a:rPr lang="en-US" altLang="en-US" sz="2800">
                <a:latin typeface="Times New Roman" pitchFamily="18" charset="0"/>
                <a:cs typeface="Times New Roman" pitchFamily="18" charset="0"/>
              </a:rPr>
              <a:t>         Cùng với cuộc tiến công vào Sài Gòn, quân giải phóng tiến công đồng loạt ở hầu khắp các thành phố, thị xã Miền Nam như Cần Thơ, Nha Trang, Huế, Đà Nẵng,…làm cho hầu hết các cơ quan trung ương và địa phương của Mĩ và chính quyền Sài Gòn bị tê liệt, khiến chúng rất hoang mang, lo sợ</a:t>
            </a:r>
            <a:r>
              <a:rPr lang="en-US" altLang="en-US">
                <a:latin typeface="Times New Roman" pitchFamily="18" charset="0"/>
                <a:cs typeface="Times New Roman" pitchFamily="18" charset="0"/>
              </a:rPr>
              <a:t>.</a:t>
            </a:r>
            <a:endParaRPr lang="en-US" altLang="en-US" sz="1600">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0" y="4114800"/>
            <a:ext cx="9144000" cy="95408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Thân</a:t>
            </a:r>
            <a:r>
              <a:rPr lang="en-US" sz="2800" dirty="0" smtClean="0">
                <a:latin typeface="Times New Roman" pitchFamily="18" charset="0"/>
                <a:cs typeface="Times New Roman" pitchFamily="18" charset="0"/>
              </a:rPr>
              <a:t> 1968.</a:t>
            </a:r>
          </a:p>
        </p:txBody>
      </p:sp>
      <p:sp>
        <p:nvSpPr>
          <p:cNvPr id="8" name="Rectangle 7"/>
          <p:cNvSpPr/>
          <p:nvPr/>
        </p:nvSpPr>
        <p:spPr>
          <a:xfrm>
            <a:off x="0" y="1408113"/>
            <a:ext cx="9144000" cy="954087"/>
          </a:xfrm>
          <a:prstGeom prst="rect">
            <a:avLst/>
          </a:prstGeom>
          <a:solidFill>
            <a:schemeClr val="accent5">
              <a:lumMod val="75000"/>
            </a:schemeClr>
          </a:solidFill>
          <a:ln>
            <a:solidFill>
              <a:schemeClr val="accent1"/>
            </a:solidFill>
          </a:ln>
        </p:spPr>
        <p:txBody>
          <a:bodyPr>
            <a:spAutoFit/>
          </a:bodyPr>
          <a:lstStyle/>
          <a:p>
            <a:pPr>
              <a:defRPr/>
            </a:pP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cuộc Tổng tiến công và nổi dậy Tết Mậu Thân 1968</a:t>
            </a:r>
          </a:p>
        </p:txBody>
      </p:sp>
      <p:sp>
        <p:nvSpPr>
          <p:cNvPr id="9" name="Rectangle 8"/>
          <p:cNvSpPr/>
          <p:nvPr/>
        </p:nvSpPr>
        <p:spPr>
          <a:xfrm>
            <a:off x="0" y="2819400"/>
            <a:ext cx="9144000" cy="954088"/>
          </a:xfrm>
          <a:prstGeom prst="rect">
            <a:avLst/>
          </a:prstGeom>
          <a:solidFill>
            <a:schemeClr val="accent5">
              <a:lumMod val="75000"/>
            </a:schemeClr>
          </a:solidFill>
          <a:ln>
            <a:solidFill>
              <a:schemeClr val="accent1"/>
            </a:solidFill>
          </a:ln>
        </p:spPr>
        <p:txBody>
          <a:bodyPr>
            <a:spAutoFit/>
          </a:bodyPr>
          <a:lstStyle/>
          <a:p>
            <a:pPr>
              <a:defRPr/>
            </a:pP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 D</a:t>
            </a:r>
            <a:r>
              <a:rPr lang="vi-VN" sz="2800" dirty="0">
                <a:latin typeface="Times New Roman" pitchFamily="18" charset="0"/>
                <a:cs typeface="Times New Roman" pitchFamily="18" charset="0"/>
              </a:rPr>
              <a:t>iễn biến cuộc Tổng tiến công và nổi dậy Tết Mậu Thân 1968</a:t>
            </a:r>
          </a:p>
        </p:txBody>
      </p:sp>
      <p:sp>
        <p:nvSpPr>
          <p:cNvPr id="32773" name="Rectangle 1"/>
          <p:cNvSpPr>
            <a:spLocks noChangeArrowheads="1"/>
          </p:cNvSpPr>
          <p:nvPr/>
        </p:nvSpPr>
        <p:spPr bwMode="auto">
          <a:xfrm>
            <a:off x="1676400" y="-6350"/>
            <a:ext cx="6172200" cy="1169988"/>
          </a:xfrm>
          <a:prstGeom prst="rect">
            <a:avLst/>
          </a:prstGeom>
          <a:noFill/>
          <a:ln w="9525">
            <a:noFill/>
            <a:miter lim="800000"/>
            <a:headEnd/>
            <a:tailEnd/>
          </a:ln>
        </p:spPr>
        <p:txBody>
          <a:bodyPr>
            <a:spAutoFit/>
          </a:bodyPr>
          <a:lstStyle/>
          <a:p>
            <a:pPr algn="ctr">
              <a:spcBef>
                <a:spcPct val="50000"/>
              </a:spcBef>
            </a:pPr>
            <a:r>
              <a:rPr lang="en-US" altLang="en-US" sz="2800" b="1" i="1" u="sng">
                <a:solidFill>
                  <a:srgbClr val="0000CC"/>
                </a:solidFill>
                <a:latin typeface="Times New Roman" pitchFamily="18" charset="0"/>
              </a:rPr>
              <a:t>Lịch sử</a:t>
            </a:r>
            <a:r>
              <a:rPr lang="en-US" altLang="en-US" sz="2800" b="1" i="1" u="sng">
                <a:solidFill>
                  <a:srgbClr val="000000"/>
                </a:solidFill>
                <a:latin typeface="Times New Roman" pitchFamily="18" charset="0"/>
              </a:rPr>
              <a:t> </a:t>
            </a:r>
            <a:endParaRPr lang="en-US" altLang="en-US" sz="2800" b="1">
              <a:solidFill>
                <a:srgbClr val="000000"/>
              </a:solidFill>
              <a:latin typeface="Times New Roman" pitchFamily="18" charset="0"/>
            </a:endParaRPr>
          </a:p>
          <a:p>
            <a:pPr algn="ctr">
              <a:spcBef>
                <a:spcPct val="50000"/>
              </a:spcBef>
            </a:pPr>
            <a:r>
              <a:rPr lang="en-US" altLang="en-US" sz="2800" b="1">
                <a:solidFill>
                  <a:srgbClr val="FF0066"/>
                </a:solidFill>
                <a:latin typeface="Times New Roman" pitchFamily="18" charset="0"/>
              </a:rPr>
              <a:t>SẤM SÉT ĐÊM GIAO THỪA</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additive="base">
                                        <p:cTn id="13" dur="500" fill="hold"/>
                                        <p:tgtEl>
                                          <p:spTgt spid="36868"/>
                                        </p:tgtEl>
                                        <p:attrNameLst>
                                          <p:attrName>ppt_x</p:attrName>
                                        </p:attrNameLst>
                                      </p:cBhvr>
                                      <p:tavLst>
                                        <p:tav tm="0">
                                          <p:val>
                                            <p:strVal val="#ppt_x"/>
                                          </p:val>
                                        </p:tav>
                                        <p:tav tm="100000">
                                          <p:val>
                                            <p:strVal val="#ppt_x"/>
                                          </p:val>
                                        </p:tav>
                                      </p:tavLst>
                                    </p:anim>
                                    <p:anim calcmode="lin" valueType="num">
                                      <p:cBhvr additive="base">
                                        <p:cTn id="14"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76200" y="2133600"/>
            <a:ext cx="9067800" cy="954088"/>
          </a:xfrm>
          <a:prstGeom prst="rect">
            <a:avLst/>
          </a:prstGeom>
          <a:solidFill>
            <a:schemeClr val="bg1"/>
          </a:solidFill>
          <a:ln w="12700">
            <a:solidFill>
              <a:srgbClr val="FF0066"/>
            </a:solidFill>
            <a:miter lim="800000"/>
            <a:headEnd/>
            <a:tailEnd/>
          </a:ln>
        </p:spPr>
        <p:txBody>
          <a:bodyPr>
            <a:spAutoFit/>
          </a:bodyPr>
          <a:lstStyle/>
          <a:p>
            <a:pPr eaLnBrk="0" hangingPunct="0">
              <a:spcBef>
                <a:spcPct val="50000"/>
              </a:spcBef>
            </a:pPr>
            <a:r>
              <a:rPr lang="en-US" altLang="en-US" sz="2800">
                <a:latin typeface="Times New Roman" pitchFamily="18" charset="0"/>
                <a:cs typeface="Times New Roman" pitchFamily="18" charset="0"/>
              </a:rPr>
              <a:t>1.Cuộc Tổng tiến công và nổi dậy Tết Mậu Thân 1968 có tác động như thế nào đến Mỹ và chính quyền Sài Gòn?</a:t>
            </a:r>
          </a:p>
        </p:txBody>
      </p:sp>
      <p:sp>
        <p:nvSpPr>
          <p:cNvPr id="177155" name="Text Box 3" descr="Canvas"/>
          <p:cNvSpPr txBox="1">
            <a:spLocks noChangeArrowheads="1"/>
          </p:cNvSpPr>
          <p:nvPr/>
        </p:nvSpPr>
        <p:spPr bwMode="auto">
          <a:xfrm>
            <a:off x="152400" y="3962400"/>
            <a:ext cx="8915400" cy="1570038"/>
          </a:xfrm>
          <a:prstGeom prst="rect">
            <a:avLst/>
          </a:prstGeom>
          <a:blipFill dpi="0" rotWithShape="1">
            <a:blip r:embed="rId2" cstate="print"/>
            <a:srcRect/>
            <a:tile tx="0" ty="0" sx="100000" sy="100000" flip="none" algn="tl"/>
          </a:blipFill>
          <a:ln w="38100">
            <a:solidFill>
              <a:srgbClr val="FF0066"/>
            </a:solidFill>
            <a:miter lim="800000"/>
            <a:headEnd/>
            <a:tailEnd/>
          </a:ln>
        </p:spPr>
        <p:txBody>
          <a:bodyPr>
            <a:spAutoFit/>
          </a:bodyPr>
          <a:lstStyle/>
          <a:p>
            <a:pPr eaLnBrk="0" hangingPunct="0">
              <a:spcBef>
                <a:spcPct val="50000"/>
              </a:spcBef>
            </a:pPr>
            <a:r>
              <a:rPr lang="en-US" altLang="en-US" sz="2400" b="1">
                <a:latin typeface="Times New Roman" pitchFamily="18" charset="0"/>
                <a:cs typeface="Times New Roman" pitchFamily="18" charset="0"/>
              </a:rPr>
              <a:t>Làm cho hầu hết các cơ quan Trung Ương và địa phương của Mỹ và chính quyền Sài Gòn tê liệt, khiến chúng hoang mang lo sợ. Những kẻ đứng đầu Nhà Trắng, Lầu Năm Góc và cả thế giới phải sửng sốt</a:t>
            </a:r>
          </a:p>
        </p:txBody>
      </p:sp>
      <p:sp>
        <p:nvSpPr>
          <p:cNvPr id="177156" name="AutoShape 4" descr="Papyrus"/>
          <p:cNvSpPr>
            <a:spLocks noChangeArrowheads="1"/>
          </p:cNvSpPr>
          <p:nvPr/>
        </p:nvSpPr>
        <p:spPr bwMode="auto">
          <a:xfrm>
            <a:off x="4191000" y="3365500"/>
            <a:ext cx="762000" cy="520700"/>
          </a:xfrm>
          <a:prstGeom prst="downArrow">
            <a:avLst>
              <a:gd name="adj1" fmla="val 22083"/>
              <a:gd name="adj2" fmla="val 27602"/>
            </a:avLst>
          </a:prstGeom>
          <a:blipFill dpi="0" rotWithShape="1">
            <a:blip r:embed="rId3" cstate="print"/>
            <a:srcRect/>
            <a:tile tx="0" ty="0" sx="100000" sy="100000" flip="none" algn="tl"/>
          </a:blipFill>
          <a:ln w="28575">
            <a:solidFill>
              <a:srgbClr val="FF0000"/>
            </a:solidFill>
            <a:miter lim="800000"/>
            <a:headEnd/>
            <a:tailEnd/>
          </a:ln>
        </p:spPr>
        <p:txBody>
          <a:bodyPr wrap="none" anchor="ctr"/>
          <a:lstStyle/>
          <a:p>
            <a:pPr algn="ctr" eaLnBrk="0" hangingPunct="0"/>
            <a:endParaRPr lang="vi-VN" altLang="en-US">
              <a:latin typeface="Times New Roman" pitchFamily="18" charset="0"/>
              <a:cs typeface="Times New Roman" pitchFamily="18" charset="0"/>
            </a:endParaRPr>
          </a:p>
        </p:txBody>
      </p:sp>
      <p:pic>
        <p:nvPicPr>
          <p:cNvPr id="33797" name="Picture 7"/>
          <p:cNvPicPr>
            <a:picLocks noChangeAspect="1" noChangeArrowheads="1"/>
          </p:cNvPicPr>
          <p:nvPr/>
        </p:nvPicPr>
        <p:blipFill>
          <a:blip r:embed="rId4" cstate="print"/>
          <a:srcRect/>
          <a:stretch>
            <a:fillRect/>
          </a:stretch>
        </p:blipFill>
        <p:spPr bwMode="auto">
          <a:xfrm>
            <a:off x="1157288" y="609600"/>
            <a:ext cx="6827837" cy="1169988"/>
          </a:xfrm>
          <a:prstGeom prst="rect">
            <a:avLst/>
          </a:prstGeom>
          <a:noFill/>
          <a:ln w="9525">
            <a:noFill/>
            <a:miter lim="800000"/>
            <a:headEnd/>
            <a:tailEnd/>
          </a:ln>
        </p:spPr>
      </p:pic>
      <p:pic>
        <p:nvPicPr>
          <p:cNvPr id="33798" name="Picture 8"/>
          <p:cNvPicPr>
            <a:picLocks noChangeAspect="1" noChangeArrowheads="1"/>
          </p:cNvPicPr>
          <p:nvPr/>
        </p:nvPicPr>
        <p:blipFill>
          <a:blip r:embed="rId5" cstate="print"/>
          <a:srcRect/>
          <a:stretch>
            <a:fillRect/>
          </a:stretch>
        </p:blipFill>
        <p:spPr bwMode="auto">
          <a:xfrm>
            <a:off x="3505200" y="0"/>
            <a:ext cx="1779588" cy="854075"/>
          </a:xfrm>
          <a:prstGeom prst="rect">
            <a:avLst/>
          </a:prstGeom>
          <a:noFill/>
          <a:ln w="9525">
            <a:noFill/>
            <a:miter lim="800000"/>
            <a:headEnd/>
            <a:tailEnd/>
          </a:ln>
        </p:spPr>
      </p:pic>
      <p:sp>
        <p:nvSpPr>
          <p:cNvPr id="7" name="Oval 7" descr="White marble"/>
          <p:cNvSpPr>
            <a:spLocks noChangeArrowheads="1"/>
          </p:cNvSpPr>
          <p:nvPr/>
        </p:nvSpPr>
        <p:spPr bwMode="auto">
          <a:xfrm>
            <a:off x="1905000" y="5715000"/>
            <a:ext cx="5105400" cy="990600"/>
          </a:xfrm>
          <a:prstGeom prst="ellipse">
            <a:avLst/>
          </a:prstGeom>
          <a:blipFill dpi="0" rotWithShape="1">
            <a:blip r:embed="rId6" cstate="print"/>
            <a:srcRect/>
            <a:tile tx="0" ty="0" sx="100000" sy="100000" flip="none" algn="tl"/>
          </a:blipFill>
          <a:ln w="9525">
            <a:solidFill>
              <a:srgbClr val="996633"/>
            </a:solidFill>
            <a:round/>
            <a:headEnd/>
            <a:tailEnd/>
          </a:ln>
          <a:effectLst>
            <a:outerShdw dist="107763" dir="18900000" algn="ctr" rotWithShape="0">
              <a:schemeClr val="bg2">
                <a:alpha val="50000"/>
              </a:scheme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hangingPunct="0">
              <a:defRPr/>
            </a:pPr>
            <a:r>
              <a:rPr lang="en-US" altLang="en-US" sz="2800" b="1">
                <a:solidFill>
                  <a:srgbClr val="FF0066"/>
                </a:solidFill>
                <a:latin typeface="Times New Roman" pitchFamily="18" charset="0"/>
                <a:cs typeface="Times New Roman" pitchFamily="18" charset="0"/>
              </a:rPr>
              <a:t>Thảo luận nhóm đôi: 2 phút.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diamond(in)">
                                      <p:cBhvr>
                                        <p:cTn id="7" dur="250"/>
                                        <p:tgtEl>
                                          <p:spTgt spid="177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5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par>
                                <p:cTn id="18" presetID="8" presetClass="entr" presetSubtype="16" fill="hold" grpId="0" nodeType="withEffect">
                                  <p:stCondLst>
                                    <p:cond delay="0"/>
                                  </p:stCondLst>
                                  <p:childTnLst>
                                    <p:set>
                                      <p:cBhvr>
                                        <p:cTn id="19" dur="1" fill="hold">
                                          <p:stCondLst>
                                            <p:cond delay="0"/>
                                          </p:stCondLst>
                                        </p:cTn>
                                        <p:tgtEl>
                                          <p:spTgt spid="177156"/>
                                        </p:tgtEl>
                                        <p:attrNameLst>
                                          <p:attrName>style.visibility</p:attrName>
                                        </p:attrNameLst>
                                      </p:cBhvr>
                                      <p:to>
                                        <p:strVal val="visible"/>
                                      </p:to>
                                    </p:set>
                                    <p:animEffect transition="in" filter="diamond(in)">
                                      <p:cBhvr>
                                        <p:cTn id="20" dur="250"/>
                                        <p:tgtEl>
                                          <p:spTgt spid="17715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177155"/>
                                        </p:tgtEl>
                                        <p:attrNameLst>
                                          <p:attrName>style.visibility</p:attrName>
                                        </p:attrNameLst>
                                      </p:cBhvr>
                                      <p:to>
                                        <p:strVal val="visible"/>
                                      </p:to>
                                    </p:set>
                                    <p:animEffect transition="in" filter="wedge">
                                      <p:cBhvr>
                                        <p:cTn id="23" dur="250"/>
                                        <p:tgtEl>
                                          <p:spTgt spid="177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animBg="1"/>
      <p:bldP spid="177155" grpId="0" animBg="1"/>
      <p:bldP spid="177156" grpId="0" animBg="1"/>
      <p:bldP spid="7" grpId="0"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noChangeAspect="1"/>
          </p:cNvPicPr>
          <p:nvPr/>
        </p:nvPicPr>
        <p:blipFill>
          <a:blip r:embed="rId3" cstate="print"/>
          <a:srcRect/>
          <a:stretch>
            <a:fillRect/>
          </a:stretch>
        </p:blipFill>
        <p:spPr bwMode="auto">
          <a:xfrm>
            <a:off x="4760913" y="3606800"/>
            <a:ext cx="4049712" cy="2438400"/>
          </a:xfrm>
          <a:prstGeom prst="rect">
            <a:avLst/>
          </a:prstGeom>
          <a:noFill/>
          <a:ln w="28575">
            <a:solidFill>
              <a:schemeClr val="tx1"/>
            </a:solidFill>
            <a:miter lim="800000"/>
            <a:headEnd/>
            <a:tailEnd/>
          </a:ln>
        </p:spPr>
      </p:pic>
      <p:pic>
        <p:nvPicPr>
          <p:cNvPr id="17" name="Picture 4" descr="http://images.dailyinfo.vn/archive/images/687160352_c3e6720777.jpg"/>
          <p:cNvPicPr>
            <a:picLocks noChangeAspect="1" noChangeArrowheads="1"/>
          </p:cNvPicPr>
          <p:nvPr/>
        </p:nvPicPr>
        <p:blipFill>
          <a:blip r:embed="rId4" cstate="print"/>
          <a:srcRect/>
          <a:stretch>
            <a:fillRect/>
          </a:stretch>
        </p:blipFill>
        <p:spPr bwMode="auto">
          <a:xfrm>
            <a:off x="452438" y="3606800"/>
            <a:ext cx="4048125" cy="2397125"/>
          </a:xfrm>
          <a:prstGeom prst="rect">
            <a:avLst/>
          </a:prstGeom>
          <a:noFill/>
          <a:ln w="28575">
            <a:solidFill>
              <a:schemeClr val="tx1"/>
            </a:solidFill>
            <a:miter lim="800000"/>
            <a:headEnd/>
            <a:tailEnd/>
          </a:ln>
        </p:spPr>
      </p:pic>
      <p:sp>
        <p:nvSpPr>
          <p:cNvPr id="18" name="TextBox 7"/>
          <p:cNvSpPr txBox="1">
            <a:spLocks noChangeArrowheads="1"/>
          </p:cNvSpPr>
          <p:nvPr/>
        </p:nvSpPr>
        <p:spPr bwMode="auto">
          <a:xfrm>
            <a:off x="4413250" y="6105525"/>
            <a:ext cx="4540250" cy="706438"/>
          </a:xfrm>
          <a:prstGeom prst="rect">
            <a:avLst/>
          </a:prstGeom>
          <a:noFill/>
          <a:ln w="9525">
            <a:noFill/>
            <a:miter lim="800000"/>
            <a:headEnd/>
            <a:tailEnd/>
          </a:ln>
        </p:spPr>
        <p:txBody>
          <a:bodyPr>
            <a:spAutoFit/>
          </a:bodyPr>
          <a:lstStyle/>
          <a:p>
            <a:pPr algn="ctr"/>
            <a:r>
              <a:rPr lang="en-US" altLang="vi-VN" sz="2000" b="1">
                <a:latin typeface="Times New Roman" pitchFamily="18" charset="0"/>
                <a:cs typeface="Times New Roman" pitchFamily="18" charset="0"/>
              </a:rPr>
              <a:t>Nhân dân Mĩ biểu tình phản đối chiến tranh ở Việt Nam</a:t>
            </a:r>
          </a:p>
        </p:txBody>
      </p:sp>
      <p:sp>
        <p:nvSpPr>
          <p:cNvPr id="19" name="TextBox 7"/>
          <p:cNvSpPr txBox="1">
            <a:spLocks noChangeArrowheads="1"/>
          </p:cNvSpPr>
          <p:nvPr/>
        </p:nvSpPr>
        <p:spPr bwMode="auto">
          <a:xfrm>
            <a:off x="0" y="2843213"/>
            <a:ext cx="4573588" cy="400050"/>
          </a:xfrm>
          <a:prstGeom prst="rect">
            <a:avLst/>
          </a:prstGeom>
          <a:noFill/>
          <a:ln w="9525">
            <a:noFill/>
            <a:miter lim="800000"/>
            <a:headEnd/>
            <a:tailEnd/>
          </a:ln>
        </p:spPr>
        <p:txBody>
          <a:bodyPr>
            <a:spAutoFit/>
          </a:bodyPr>
          <a:lstStyle/>
          <a:p>
            <a:pPr algn="ctr"/>
            <a:r>
              <a:rPr lang="en-US" altLang="vi-VN" sz="2000" b="1">
                <a:latin typeface="Times New Roman" pitchFamily="18" charset="0"/>
                <a:cs typeface="Times New Roman" pitchFamily="18" charset="0"/>
              </a:rPr>
              <a:t>Nỗi sợ hãi bao trùm lên quân Mĩ</a:t>
            </a:r>
          </a:p>
        </p:txBody>
      </p:sp>
      <p:sp>
        <p:nvSpPr>
          <p:cNvPr id="20" name="TextBox 7"/>
          <p:cNvSpPr txBox="1">
            <a:spLocks noChangeArrowheads="1"/>
          </p:cNvSpPr>
          <p:nvPr/>
        </p:nvSpPr>
        <p:spPr bwMode="auto">
          <a:xfrm>
            <a:off x="104775" y="6083300"/>
            <a:ext cx="4648200" cy="708025"/>
          </a:xfrm>
          <a:prstGeom prst="rect">
            <a:avLst/>
          </a:prstGeom>
          <a:noFill/>
          <a:ln w="9525">
            <a:noFill/>
            <a:miter lim="800000"/>
            <a:headEnd/>
            <a:tailEnd/>
          </a:ln>
        </p:spPr>
        <p:txBody>
          <a:bodyPr>
            <a:spAutoFit/>
          </a:bodyPr>
          <a:lstStyle/>
          <a:p>
            <a:pPr algn="ctr"/>
            <a:r>
              <a:rPr lang="en-US" altLang="vi-VN" sz="2000" b="1">
                <a:latin typeface="Times New Roman" pitchFamily="18" charset="0"/>
                <a:cs typeface="Times New Roman" pitchFamily="18" charset="0"/>
              </a:rPr>
              <a:t>Các bạn trẻ nước Anh biểu tình </a:t>
            </a:r>
          </a:p>
          <a:p>
            <a:pPr algn="ctr"/>
            <a:r>
              <a:rPr lang="en-US" altLang="vi-VN" sz="2000" b="1">
                <a:latin typeface="Times New Roman" pitchFamily="18" charset="0"/>
                <a:cs typeface="Times New Roman" pitchFamily="18" charset="0"/>
              </a:rPr>
              <a:t>phản đối chiến tranh ở Việt Nam (1968)</a:t>
            </a:r>
          </a:p>
        </p:txBody>
      </p:sp>
      <p:pic>
        <p:nvPicPr>
          <p:cNvPr id="21" name="Picture 7" descr="Ảnh minh họa"/>
          <p:cNvPicPr>
            <a:picLocks noChangeAspect="1" noChangeArrowheads="1"/>
          </p:cNvPicPr>
          <p:nvPr/>
        </p:nvPicPr>
        <p:blipFill>
          <a:blip r:embed="rId5" cstate="print"/>
          <a:srcRect/>
          <a:stretch>
            <a:fillRect/>
          </a:stretch>
        </p:blipFill>
        <p:spPr bwMode="auto">
          <a:xfrm>
            <a:off x="342900" y="346075"/>
            <a:ext cx="4233863" cy="2362200"/>
          </a:xfrm>
          <a:prstGeom prst="rect">
            <a:avLst/>
          </a:prstGeom>
          <a:noFill/>
          <a:ln w="12700">
            <a:solidFill>
              <a:srgbClr val="000000"/>
            </a:solidFill>
            <a:miter lim="800000"/>
            <a:headEnd/>
            <a:tailEnd/>
          </a:ln>
        </p:spPr>
      </p:pic>
      <p:pic>
        <p:nvPicPr>
          <p:cNvPr id="12" name="Picture 5"/>
          <p:cNvPicPr>
            <a:picLocks noChangeAspect="1"/>
          </p:cNvPicPr>
          <p:nvPr/>
        </p:nvPicPr>
        <p:blipFill>
          <a:blip r:embed="rId6" cstate="print"/>
          <a:srcRect/>
          <a:stretch>
            <a:fillRect/>
          </a:stretch>
        </p:blipFill>
        <p:spPr bwMode="auto">
          <a:xfrm>
            <a:off x="4760913" y="346075"/>
            <a:ext cx="4049712" cy="2362200"/>
          </a:xfrm>
          <a:prstGeom prst="rect">
            <a:avLst/>
          </a:prstGeom>
          <a:noFill/>
          <a:ln w="9525">
            <a:solidFill>
              <a:srgbClr val="000000"/>
            </a:solidFill>
            <a:miter lim="800000"/>
            <a:headEnd/>
            <a:tailEnd/>
          </a:ln>
        </p:spPr>
      </p:pic>
      <p:sp>
        <p:nvSpPr>
          <p:cNvPr id="14" name="TextBox 7"/>
          <p:cNvSpPr txBox="1">
            <a:spLocks noChangeArrowheads="1"/>
          </p:cNvSpPr>
          <p:nvPr/>
        </p:nvSpPr>
        <p:spPr bwMode="auto">
          <a:xfrm>
            <a:off x="4552950" y="2792413"/>
            <a:ext cx="4573588" cy="708025"/>
          </a:xfrm>
          <a:prstGeom prst="rect">
            <a:avLst/>
          </a:prstGeom>
          <a:noFill/>
          <a:ln w="9525">
            <a:noFill/>
            <a:miter lim="800000"/>
            <a:headEnd/>
            <a:tailEnd/>
          </a:ln>
        </p:spPr>
        <p:txBody>
          <a:bodyPr>
            <a:spAutoFit/>
          </a:bodyPr>
          <a:lstStyle/>
          <a:p>
            <a:pPr algn="ctr"/>
            <a:r>
              <a:rPr lang="en-US" altLang="vi-VN" sz="2000" b="1">
                <a:latin typeface="Times New Roman" pitchFamily="18" charset="0"/>
                <a:cs typeface="Times New Roman" pitchFamily="18" charset="0"/>
              </a:rPr>
              <a:t>Johnson và McNamara lo lắng đối phó cuộc Tổng tiến công</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cstate="print"/>
          <a:srcRect/>
          <a:stretch>
            <a:fillRect/>
          </a:stretch>
        </p:blipFill>
        <p:spPr bwMode="auto">
          <a:xfrm>
            <a:off x="539750" y="260350"/>
            <a:ext cx="3960813" cy="2393950"/>
          </a:xfrm>
          <a:prstGeom prst="rect">
            <a:avLst/>
          </a:prstGeom>
          <a:noFill/>
          <a:ln w="28575">
            <a:solidFill>
              <a:schemeClr val="tx1"/>
            </a:solidFill>
            <a:miter lim="800000"/>
            <a:headEnd/>
            <a:tailEnd/>
          </a:ln>
        </p:spPr>
      </p:pic>
      <p:pic>
        <p:nvPicPr>
          <p:cNvPr id="35843" name="Picture 2" descr="http://images.dailyinfo.vn/archive/images/Ngay21thang10nam1967.jpg"/>
          <p:cNvPicPr>
            <a:picLocks noChangeAspect="1" noChangeArrowheads="1"/>
          </p:cNvPicPr>
          <p:nvPr/>
        </p:nvPicPr>
        <p:blipFill>
          <a:blip r:embed="rId4" cstate="print"/>
          <a:srcRect/>
          <a:stretch>
            <a:fillRect/>
          </a:stretch>
        </p:blipFill>
        <p:spPr bwMode="auto">
          <a:xfrm>
            <a:off x="4716463" y="260350"/>
            <a:ext cx="3816350" cy="2393950"/>
          </a:xfrm>
          <a:prstGeom prst="rect">
            <a:avLst/>
          </a:prstGeom>
          <a:noFill/>
          <a:ln w="28575">
            <a:solidFill>
              <a:schemeClr val="tx1"/>
            </a:solidFill>
            <a:miter lim="800000"/>
            <a:headEnd/>
            <a:tailEnd/>
          </a:ln>
        </p:spPr>
      </p:pic>
      <p:pic>
        <p:nvPicPr>
          <p:cNvPr id="35844" name="Picture 3" descr="http://images.dailyinfo.vn/archive/images/Grosvenor%20Square%20London%201968.jpg"/>
          <p:cNvPicPr>
            <a:picLocks noChangeAspect="1" noChangeArrowheads="1"/>
          </p:cNvPicPr>
          <p:nvPr/>
        </p:nvPicPr>
        <p:blipFill>
          <a:blip r:embed="rId5" cstate="print"/>
          <a:srcRect/>
          <a:stretch>
            <a:fillRect/>
          </a:stretch>
        </p:blipFill>
        <p:spPr bwMode="auto">
          <a:xfrm>
            <a:off x="588963" y="3317875"/>
            <a:ext cx="3962400" cy="2590800"/>
          </a:xfrm>
          <a:prstGeom prst="rect">
            <a:avLst/>
          </a:prstGeom>
          <a:noFill/>
          <a:ln w="28575">
            <a:solidFill>
              <a:schemeClr val="tx1"/>
            </a:solidFill>
            <a:miter lim="800000"/>
            <a:headEnd/>
            <a:tailEnd/>
          </a:ln>
        </p:spPr>
      </p:pic>
      <p:pic>
        <p:nvPicPr>
          <p:cNvPr id="35845" name="Picture 4" descr="http://images.dailyinfo.vn/archive/images/687160352_c3e6720777.jpg"/>
          <p:cNvPicPr>
            <a:picLocks noChangeAspect="1" noChangeArrowheads="1"/>
          </p:cNvPicPr>
          <p:nvPr/>
        </p:nvPicPr>
        <p:blipFill>
          <a:blip r:embed="rId6" cstate="print"/>
          <a:srcRect/>
          <a:stretch>
            <a:fillRect/>
          </a:stretch>
        </p:blipFill>
        <p:spPr bwMode="auto">
          <a:xfrm>
            <a:off x="4716463" y="3343275"/>
            <a:ext cx="3816350" cy="2533650"/>
          </a:xfrm>
          <a:prstGeom prst="rect">
            <a:avLst/>
          </a:prstGeom>
          <a:noFill/>
          <a:ln w="28575">
            <a:solidFill>
              <a:schemeClr val="tx1"/>
            </a:solidFill>
            <a:miter lim="800000"/>
            <a:headEnd/>
            <a:tailEnd/>
          </a:ln>
        </p:spPr>
      </p:pic>
      <p:sp>
        <p:nvSpPr>
          <p:cNvPr id="35846" name="TextBox 7"/>
          <p:cNvSpPr txBox="1">
            <a:spLocks noChangeArrowheads="1"/>
          </p:cNvSpPr>
          <p:nvPr/>
        </p:nvSpPr>
        <p:spPr bwMode="auto">
          <a:xfrm>
            <a:off x="55563" y="2781300"/>
            <a:ext cx="9078912" cy="400050"/>
          </a:xfrm>
          <a:prstGeom prst="rect">
            <a:avLst/>
          </a:prstGeom>
          <a:noFill/>
          <a:ln w="9525">
            <a:noFill/>
            <a:miter lim="800000"/>
            <a:headEnd/>
            <a:tailEnd/>
          </a:ln>
        </p:spPr>
        <p:txBody>
          <a:bodyPr>
            <a:spAutoFit/>
          </a:bodyPr>
          <a:lstStyle/>
          <a:p>
            <a:pPr algn="ctr"/>
            <a:r>
              <a:rPr lang="en-US" altLang="vi-VN" sz="2000" b="1">
                <a:latin typeface="Times New Roman" pitchFamily="18" charset="0"/>
                <a:cs typeface="Times New Roman" pitchFamily="18" charset="0"/>
              </a:rPr>
              <a:t>Nhân dân Mĩ biểu tình phản đối chiến tranh ở Việt Nam</a:t>
            </a:r>
          </a:p>
        </p:txBody>
      </p:sp>
      <p:sp>
        <p:nvSpPr>
          <p:cNvPr id="35847" name="TextBox 7"/>
          <p:cNvSpPr txBox="1">
            <a:spLocks noChangeArrowheads="1"/>
          </p:cNvSpPr>
          <p:nvPr/>
        </p:nvSpPr>
        <p:spPr bwMode="auto">
          <a:xfrm>
            <a:off x="165100" y="6021388"/>
            <a:ext cx="4573588" cy="646112"/>
          </a:xfrm>
          <a:prstGeom prst="rect">
            <a:avLst/>
          </a:prstGeom>
          <a:noFill/>
          <a:ln w="9525">
            <a:noFill/>
            <a:miter lim="800000"/>
            <a:headEnd/>
            <a:tailEnd/>
          </a:ln>
        </p:spPr>
        <p:txBody>
          <a:bodyPr>
            <a:spAutoFit/>
          </a:bodyPr>
          <a:lstStyle/>
          <a:p>
            <a:pPr algn="ctr"/>
            <a:r>
              <a:rPr lang="en-US" altLang="vi-VN" b="1">
                <a:latin typeface="Times New Roman" pitchFamily="18" charset="0"/>
                <a:cs typeface="Times New Roman" pitchFamily="18" charset="0"/>
              </a:rPr>
              <a:t>Ban nhạc Blue (Anh) biểu diễn</a:t>
            </a:r>
          </a:p>
          <a:p>
            <a:pPr algn="ctr"/>
            <a:r>
              <a:rPr lang="en-US" altLang="vi-VN" b="1">
                <a:latin typeface="Times New Roman" pitchFamily="18" charset="0"/>
                <a:cs typeface="Times New Roman" pitchFamily="18" charset="0"/>
              </a:rPr>
              <a:t> phản đối chiến tranh ở Việt Nam (1968)</a:t>
            </a:r>
          </a:p>
        </p:txBody>
      </p:sp>
      <p:sp>
        <p:nvSpPr>
          <p:cNvPr id="35848" name="TextBox 7"/>
          <p:cNvSpPr txBox="1">
            <a:spLocks noChangeArrowheads="1"/>
          </p:cNvSpPr>
          <p:nvPr/>
        </p:nvSpPr>
        <p:spPr bwMode="auto">
          <a:xfrm>
            <a:off x="4284663" y="6021388"/>
            <a:ext cx="4648200" cy="646112"/>
          </a:xfrm>
          <a:prstGeom prst="rect">
            <a:avLst/>
          </a:prstGeom>
          <a:noFill/>
          <a:ln w="9525">
            <a:noFill/>
            <a:miter lim="800000"/>
            <a:headEnd/>
            <a:tailEnd/>
          </a:ln>
        </p:spPr>
        <p:txBody>
          <a:bodyPr>
            <a:spAutoFit/>
          </a:bodyPr>
          <a:lstStyle/>
          <a:p>
            <a:pPr algn="ctr"/>
            <a:r>
              <a:rPr lang="en-US" altLang="vi-VN" b="1">
                <a:latin typeface="Times New Roman" pitchFamily="18" charset="0"/>
                <a:cs typeface="Times New Roman" pitchFamily="18" charset="0"/>
              </a:rPr>
              <a:t>Các bạn trẻ nước Anh biểu tình </a:t>
            </a:r>
          </a:p>
          <a:p>
            <a:pPr algn="ctr"/>
            <a:r>
              <a:rPr lang="en-US" altLang="vi-VN" b="1">
                <a:latin typeface="Times New Roman" pitchFamily="18" charset="0"/>
                <a:cs typeface="Times New Roman" pitchFamily="18" charset="0"/>
              </a:rPr>
              <a:t>phản đối chiến tranh ở Việt Nam (1968)</a:t>
            </a:r>
          </a:p>
        </p:txBody>
      </p:sp>
    </p:spTree>
  </p:cSld>
  <p:clrMapOvr>
    <a:masterClrMapping/>
  </p:clrMapOvr>
  <p:transition spd="slow">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descr="Papyrus"/>
          <p:cNvSpPr txBox="1">
            <a:spLocks noChangeArrowheads="1"/>
          </p:cNvSpPr>
          <p:nvPr/>
        </p:nvSpPr>
        <p:spPr bwMode="auto">
          <a:xfrm>
            <a:off x="433388" y="1524000"/>
            <a:ext cx="8077200" cy="954088"/>
          </a:xfrm>
          <a:prstGeom prst="rect">
            <a:avLst/>
          </a:prstGeom>
          <a:noFill/>
          <a:ln w="19050">
            <a:solidFill>
              <a:srgbClr val="FF0066"/>
            </a:solidFill>
            <a:miter lim="800000"/>
            <a:headEnd/>
            <a:tailEnd/>
          </a:ln>
        </p:spPr>
        <p:txBody>
          <a:bodyPr>
            <a:spAutoFit/>
          </a:bodyPr>
          <a:lstStyle/>
          <a:p>
            <a:pPr eaLnBrk="0" hangingPunct="0">
              <a:spcBef>
                <a:spcPct val="50000"/>
              </a:spcBef>
            </a:pPr>
            <a:r>
              <a:rPr lang="en-US" altLang="en-US" sz="2800" b="1">
                <a:latin typeface="Times New Roman" pitchFamily="18" charset="0"/>
                <a:cs typeface="Times New Roman" pitchFamily="18" charset="0"/>
              </a:rPr>
              <a:t>Nêu ý nghĩa cuộc Tổng Tiến công và nổi dậy Tết Mậu Thân 1968? </a:t>
            </a:r>
          </a:p>
        </p:txBody>
      </p:sp>
      <p:sp>
        <p:nvSpPr>
          <p:cNvPr id="178179" name="Text Box 3" descr="Canvas"/>
          <p:cNvSpPr txBox="1">
            <a:spLocks noChangeArrowheads="1"/>
          </p:cNvSpPr>
          <p:nvPr/>
        </p:nvSpPr>
        <p:spPr bwMode="auto">
          <a:xfrm>
            <a:off x="0" y="3252788"/>
            <a:ext cx="9126538" cy="2462212"/>
          </a:xfrm>
          <a:prstGeom prst="rect">
            <a:avLst/>
          </a:prstGeom>
          <a:noFill/>
          <a:ln w="38100">
            <a:solidFill>
              <a:srgbClr val="FF0066"/>
            </a:solidFill>
            <a:miter lim="800000"/>
            <a:headEnd/>
            <a:tailEnd/>
          </a:ln>
        </p:spPr>
        <p:txBody>
          <a:bodyPr>
            <a:spAutoFit/>
          </a:bodyPr>
          <a:lstStyle/>
          <a:p>
            <a:pPr eaLnBrk="0" hangingPunct="0">
              <a:spcBef>
                <a:spcPct val="50000"/>
              </a:spcBef>
            </a:pPr>
            <a:r>
              <a:rPr lang="en-US" altLang="en-US" sz="2800" b="1">
                <a:latin typeface="Times New Roman" pitchFamily="18" charset="0"/>
                <a:cs typeface="Times New Roman" pitchFamily="18" charset="0"/>
              </a:rPr>
              <a:t>- Tạo bước ngoặt cho cuộc kháng chiến chống Mỹ, cứu nước, gây cho địch nhiều thiệt hại, tạo thế thắng lợi cho quân dân ta. </a:t>
            </a:r>
          </a:p>
          <a:p>
            <a:pPr eaLnBrk="0" hangingPunct="0">
              <a:spcBef>
                <a:spcPct val="50000"/>
              </a:spcBef>
              <a:buFontTx/>
              <a:buChar char="-"/>
            </a:pPr>
            <a:r>
              <a:rPr lang="en-US" altLang="en-US" sz="2800" b="1">
                <a:latin typeface="Times New Roman" pitchFamily="18" charset="0"/>
                <a:cs typeface="Times New Roman" pitchFamily="18" charset="0"/>
              </a:rPr>
              <a:t> Mỹ buộc phải thừa nhận thất bại một bước, chấp nhận đàm phán tại Pa-ri về chấm dứt chiến tranh ở Việt Nam</a:t>
            </a:r>
            <a:r>
              <a:rPr lang="en-US" altLang="en-US" sz="2800" b="1">
                <a:solidFill>
                  <a:schemeClr val="accent2"/>
                </a:solidFill>
                <a:latin typeface="Times New Roman" pitchFamily="18" charset="0"/>
              </a:rPr>
              <a:t>.</a:t>
            </a:r>
          </a:p>
        </p:txBody>
      </p:sp>
      <p:sp>
        <p:nvSpPr>
          <p:cNvPr id="178180" name="AutoShape 4" descr="Papyrus"/>
          <p:cNvSpPr>
            <a:spLocks noChangeArrowheads="1"/>
          </p:cNvSpPr>
          <p:nvPr/>
        </p:nvSpPr>
        <p:spPr bwMode="auto">
          <a:xfrm>
            <a:off x="4114800" y="2478088"/>
            <a:ext cx="762000" cy="700087"/>
          </a:xfrm>
          <a:prstGeom prst="downArrow">
            <a:avLst>
              <a:gd name="adj1" fmla="val 22083"/>
              <a:gd name="adj2" fmla="val 27602"/>
            </a:avLst>
          </a:prstGeom>
          <a:blipFill dpi="0" rotWithShape="1">
            <a:blip r:embed="rId2" cstate="print"/>
            <a:srcRect/>
            <a:tile tx="0" ty="0" sx="100000" sy="100000" flip="none" algn="tl"/>
          </a:blipFill>
          <a:ln w="38100">
            <a:solidFill>
              <a:srgbClr val="FF0066"/>
            </a:solidFill>
            <a:miter lim="800000"/>
            <a:headEnd/>
            <a:tailEnd/>
          </a:ln>
        </p:spPr>
        <p:txBody>
          <a:bodyPr wrap="none" anchor="ctr"/>
          <a:lstStyle/>
          <a:p>
            <a:pPr algn="ctr" eaLnBrk="0" hangingPunct="0"/>
            <a:endParaRPr lang="vi-VN" altLang="en-US"/>
          </a:p>
        </p:txBody>
      </p:sp>
      <p:sp>
        <p:nvSpPr>
          <p:cNvPr id="36869" name="Text Box 5"/>
          <p:cNvSpPr txBox="1">
            <a:spLocks noChangeArrowheads="1"/>
          </p:cNvSpPr>
          <p:nvPr/>
        </p:nvSpPr>
        <p:spPr bwMode="auto">
          <a:xfrm>
            <a:off x="3543300" y="0"/>
            <a:ext cx="2667000" cy="584200"/>
          </a:xfrm>
          <a:prstGeom prst="rect">
            <a:avLst/>
          </a:prstGeom>
          <a:noFill/>
          <a:ln w="9525">
            <a:noFill/>
            <a:miter lim="800000"/>
            <a:headEnd/>
            <a:tailEnd/>
          </a:ln>
        </p:spPr>
        <p:txBody>
          <a:bodyPr>
            <a:spAutoFit/>
          </a:bodyPr>
          <a:lstStyle/>
          <a:p>
            <a:pPr eaLnBrk="0" hangingPunct="0">
              <a:spcBef>
                <a:spcPct val="50000"/>
              </a:spcBef>
            </a:pPr>
            <a:r>
              <a:rPr lang="en-US" altLang="en-US" sz="3200" b="1" u="sng">
                <a:solidFill>
                  <a:srgbClr val="0033CC"/>
                </a:solidFill>
                <a:latin typeface="Times New Roman" pitchFamily="18" charset="0"/>
                <a:cs typeface="Times New Roman" pitchFamily="18" charset="0"/>
              </a:rPr>
              <a:t>Lịch sử</a:t>
            </a:r>
          </a:p>
        </p:txBody>
      </p:sp>
      <p:sp>
        <p:nvSpPr>
          <p:cNvPr id="47110" name="Text Box 6"/>
          <p:cNvSpPr txBox="1">
            <a:spLocks noChangeArrowheads="1"/>
          </p:cNvSpPr>
          <p:nvPr/>
        </p:nvSpPr>
        <p:spPr bwMode="auto">
          <a:xfrm>
            <a:off x="762000" y="620713"/>
            <a:ext cx="7696200" cy="768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4400" b="1" dirty="0" err="1" smtClean="0">
                <a:solidFill>
                  <a:srgbClr val="FF0000"/>
                </a:solidFill>
                <a:latin typeface="+mn-lt"/>
              </a:rPr>
              <a:t>Sấm</a:t>
            </a:r>
            <a:r>
              <a:rPr lang="en-US" sz="4400" b="1" dirty="0" smtClean="0">
                <a:solidFill>
                  <a:srgbClr val="FF0000"/>
                </a:solidFill>
                <a:latin typeface="+mn-lt"/>
              </a:rPr>
              <a:t> </a:t>
            </a:r>
            <a:r>
              <a:rPr lang="en-US" sz="4400" b="1" dirty="0" err="1" smtClean="0">
                <a:solidFill>
                  <a:srgbClr val="FF0000"/>
                </a:solidFill>
                <a:latin typeface="+mn-lt"/>
              </a:rPr>
              <a:t>sét</a:t>
            </a:r>
            <a:r>
              <a:rPr lang="en-US" sz="4400" b="1" dirty="0" smtClean="0">
                <a:solidFill>
                  <a:srgbClr val="FF0000"/>
                </a:solidFill>
                <a:latin typeface="+mn-lt"/>
              </a:rPr>
              <a:t> </a:t>
            </a:r>
            <a:r>
              <a:rPr lang="en-US" sz="4400" b="1" dirty="0" err="1" smtClean="0">
                <a:solidFill>
                  <a:srgbClr val="FF0000"/>
                </a:solidFill>
                <a:latin typeface="+mn-lt"/>
              </a:rPr>
              <a:t>đêm</a:t>
            </a:r>
            <a:r>
              <a:rPr lang="en-US" sz="4400" b="1" dirty="0" smtClean="0">
                <a:solidFill>
                  <a:srgbClr val="FF0000"/>
                </a:solidFill>
                <a:latin typeface="+mn-lt"/>
              </a:rPr>
              <a:t> </a:t>
            </a:r>
            <a:r>
              <a:rPr lang="en-US" sz="4400" b="1" dirty="0" err="1" smtClean="0">
                <a:solidFill>
                  <a:srgbClr val="FF0000"/>
                </a:solidFill>
                <a:latin typeface="+mn-lt"/>
              </a:rPr>
              <a:t>giao</a:t>
            </a:r>
            <a:r>
              <a:rPr lang="en-US" sz="4400" b="1" dirty="0" smtClean="0">
                <a:solidFill>
                  <a:srgbClr val="FF0000"/>
                </a:solidFill>
                <a:latin typeface="+mn-lt"/>
              </a:rPr>
              <a:t> </a:t>
            </a:r>
            <a:r>
              <a:rPr lang="en-US" sz="4400" b="1" dirty="0" err="1" smtClean="0">
                <a:solidFill>
                  <a:srgbClr val="FF0000"/>
                </a:solidFill>
                <a:latin typeface="+mn-lt"/>
              </a:rPr>
              <a:t>thừa</a:t>
            </a:r>
            <a:endParaRPr lang="en-US" sz="4400" b="1" dirty="0" smtClean="0">
              <a:solidFill>
                <a:srgbClr val="FF0000"/>
              </a:solidFill>
              <a:latin typeface="+mn-lt"/>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blinds(horizontal)">
                                      <p:cBhvr>
                                        <p:cTn id="7" dur="500"/>
                                        <p:tgtEl>
                                          <p:spTgt spid="178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blinds(horizontal)">
                                      <p:cBhvr>
                                        <p:cTn id="12" dur="250"/>
                                        <p:tgtEl>
                                          <p:spTgt spid="1781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8179"/>
                                        </p:tgtEl>
                                        <p:attrNameLst>
                                          <p:attrName>style.visibility</p:attrName>
                                        </p:attrNameLst>
                                      </p:cBhvr>
                                      <p:to>
                                        <p:strVal val="visible"/>
                                      </p:to>
                                    </p:set>
                                    <p:animEffect transition="in" filter="wheel(1)">
                                      <p:cBhvr>
                                        <p:cTn id="17" dur="10"/>
                                        <p:tgtEl>
                                          <p:spTgt spid="17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P spid="178179" grpId="0" animBg="1"/>
      <p:bldP spid="17818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WordArt 3"/>
          <p:cNvSpPr>
            <a:spLocks noChangeArrowheads="1" noChangeShapeType="1" noTextEdit="1"/>
          </p:cNvSpPr>
          <p:nvPr/>
        </p:nvSpPr>
        <p:spPr bwMode="auto">
          <a:xfrm>
            <a:off x="3429000" y="1828800"/>
            <a:ext cx="2667000" cy="990600"/>
          </a:xfrm>
          <a:prstGeom prst="rect">
            <a:avLst/>
          </a:prstGeom>
        </p:spPr>
        <p:txBody>
          <a:bodyPr wrap="none" fromWordArt="1">
            <a:prstTxWarp prst="textDeflate">
              <a:avLst>
                <a:gd name="adj" fmla="val 22620"/>
              </a:avLst>
            </a:prstTxWarp>
          </a:bodyPr>
          <a:lstStyle/>
          <a:p>
            <a:pPr algn="ctr"/>
            <a:r>
              <a:rPr lang="en-US" sz="3600" b="1" kern="10">
                <a:ln w="9525">
                  <a:solidFill>
                    <a:srgbClr val="000000"/>
                  </a:solidFill>
                  <a:round/>
                  <a:headEnd/>
                  <a:tailEnd/>
                </a:ln>
                <a:solidFill>
                  <a:srgbClr val="FF0000"/>
                </a:solidFill>
                <a:latin typeface="Times New Roman"/>
                <a:cs typeface="Times New Roman"/>
              </a:rPr>
              <a:t>Bài học</a:t>
            </a:r>
          </a:p>
        </p:txBody>
      </p:sp>
      <p:sp>
        <p:nvSpPr>
          <p:cNvPr id="184324" name="AutoShape 4"/>
          <p:cNvSpPr>
            <a:spLocks noChangeArrowheads="1"/>
          </p:cNvSpPr>
          <p:nvPr/>
        </p:nvSpPr>
        <p:spPr bwMode="auto">
          <a:xfrm>
            <a:off x="914400" y="2819400"/>
            <a:ext cx="7772400" cy="1600200"/>
          </a:xfrm>
          <a:prstGeom prst="star32">
            <a:avLst>
              <a:gd name="adj" fmla="val 43769"/>
            </a:avLst>
          </a:prstGeom>
          <a:solidFill>
            <a:srgbClr val="66FF66"/>
          </a:solidFill>
          <a:ln w="28575">
            <a:solidFill>
              <a:srgbClr val="FF0000"/>
            </a:solidFill>
            <a:miter lim="800000"/>
            <a:headEnd/>
            <a:tailEnd/>
          </a:ln>
        </p:spPr>
        <p:txBody>
          <a:bodyPr wrap="none" anchor="ctr"/>
          <a:lstStyle/>
          <a:p>
            <a:pPr algn="ctr" defTabSz="917575"/>
            <a:r>
              <a:rPr lang="en-US" altLang="en-US" sz="2400" b="1" i="1">
                <a:latin typeface="Times New Roman" pitchFamily="18" charset="0"/>
                <a:cs typeface="Times New Roman" pitchFamily="18" charset="0"/>
              </a:rPr>
              <a:t>Tết Mậu Thân 1968 quân dân miền Nam đã </a:t>
            </a:r>
          </a:p>
          <a:p>
            <a:pPr algn="ctr" defTabSz="917575"/>
            <a:r>
              <a:rPr lang="en-US" altLang="en-US" sz="2400" b="1" i="1">
                <a:latin typeface="Times New Roman" pitchFamily="18" charset="0"/>
                <a:cs typeface="Times New Roman" pitchFamily="18" charset="0"/>
              </a:rPr>
              <a:t>làm gì khiến Mĩ và chính quyền Sài Gòn </a:t>
            </a:r>
          </a:p>
          <a:p>
            <a:pPr algn="ctr" defTabSz="917575"/>
            <a:r>
              <a:rPr lang="en-US" altLang="en-US" sz="2400" b="1" i="1">
                <a:latin typeface="Times New Roman" pitchFamily="18" charset="0"/>
                <a:cs typeface="Times New Roman" pitchFamily="18" charset="0"/>
              </a:rPr>
              <a:t>hoang mang lo sợ?</a:t>
            </a:r>
          </a:p>
        </p:txBody>
      </p:sp>
      <p:sp>
        <p:nvSpPr>
          <p:cNvPr id="184325" name="AutoShape 5"/>
          <p:cNvSpPr>
            <a:spLocks noChangeArrowheads="1"/>
          </p:cNvSpPr>
          <p:nvPr/>
        </p:nvSpPr>
        <p:spPr bwMode="auto">
          <a:xfrm>
            <a:off x="419100" y="2133600"/>
            <a:ext cx="8382000" cy="3505200"/>
          </a:xfrm>
          <a:prstGeom prst="horizontalScroll">
            <a:avLst>
              <a:gd name="adj" fmla="val 16620"/>
            </a:avLst>
          </a:prstGeom>
          <a:solidFill>
            <a:schemeClr val="bg1"/>
          </a:solidFill>
          <a:ln w="28575">
            <a:solidFill>
              <a:srgbClr val="FF0000"/>
            </a:solidFill>
            <a:round/>
            <a:headEnd/>
            <a:tailEnd/>
          </a:ln>
        </p:spPr>
        <p:txBody>
          <a:bodyPr wrap="none" anchor="ctr"/>
          <a:lstStyle/>
          <a:p>
            <a:pPr defTabSz="917575"/>
            <a:r>
              <a:rPr lang="en-US" altLang="en-US" sz="2400" b="1">
                <a:latin typeface="Times New Roman" pitchFamily="18" charset="0"/>
                <a:cs typeface="Times New Roman" pitchFamily="18" charset="0"/>
              </a:rPr>
              <a:t>Tết Mậu Thân 1968, quân dân miền Nam đồng loạt</a:t>
            </a:r>
          </a:p>
          <a:p>
            <a:pPr defTabSz="917575"/>
            <a:r>
              <a:rPr lang="en-US" altLang="en-US" sz="2400" b="1">
                <a:latin typeface="Times New Roman" pitchFamily="18" charset="0"/>
                <a:cs typeface="Times New Roman" pitchFamily="18" charset="0"/>
              </a:rPr>
              <a:t>Tổng tiến công và nổi dậy ở khắp các thành phố, </a:t>
            </a:r>
          </a:p>
          <a:p>
            <a:pPr defTabSz="917575"/>
            <a:r>
              <a:rPr lang="en-US" altLang="en-US" sz="2400" b="1">
                <a:latin typeface="Times New Roman" pitchFamily="18" charset="0"/>
                <a:cs typeface="Times New Roman" pitchFamily="18" charset="0"/>
              </a:rPr>
              <a:t>thị xã,…Làm cho Mĩ và quân đội Sài Gòn thiệt hại</a:t>
            </a:r>
          </a:p>
          <a:p>
            <a:pPr defTabSz="917575"/>
            <a:r>
              <a:rPr lang="en-US" altLang="en-US" sz="2400" b="1">
                <a:latin typeface="Times New Roman" pitchFamily="18" charset="0"/>
                <a:cs typeface="Times New Roman" pitchFamily="18" charset="0"/>
              </a:rPr>
              <a:t> nặng nề, hoang mang lo sợ.</a:t>
            </a:r>
          </a:p>
        </p:txBody>
      </p:sp>
      <p:sp>
        <p:nvSpPr>
          <p:cNvPr id="37893" name="WordArt 6"/>
          <p:cNvSpPr>
            <a:spLocks noChangeArrowheads="1" noChangeShapeType="1" noTextEdit="1"/>
          </p:cNvSpPr>
          <p:nvPr/>
        </p:nvSpPr>
        <p:spPr bwMode="auto">
          <a:xfrm>
            <a:off x="3657600" y="228600"/>
            <a:ext cx="1905000" cy="762000"/>
          </a:xfrm>
          <a:prstGeom prst="rect">
            <a:avLst/>
          </a:prstGeom>
        </p:spPr>
        <p:txBody>
          <a:bodyPr wrap="none" fromWordArt="1">
            <a:prstTxWarp prst="textDeflate">
              <a:avLst>
                <a:gd name="adj" fmla="val 20634"/>
              </a:avLst>
            </a:prstTxWarp>
          </a:bodyPr>
          <a:lstStyle/>
          <a:p>
            <a:pPr algn="ctr"/>
            <a:r>
              <a:rPr lang="en-US" sz="3600" b="1" kern="10">
                <a:ln w="9525">
                  <a:solidFill>
                    <a:srgbClr val="000000"/>
                  </a:solidFill>
                  <a:round/>
                  <a:headEnd/>
                  <a:tailEnd/>
                </a:ln>
                <a:solidFill>
                  <a:srgbClr val="FF0000"/>
                </a:solidFill>
                <a:latin typeface="Times New Roman"/>
                <a:cs typeface="Times New Roman"/>
              </a:rPr>
              <a:t>Lịch sử</a:t>
            </a:r>
          </a:p>
        </p:txBody>
      </p:sp>
      <p:sp>
        <p:nvSpPr>
          <p:cNvPr id="37894" name="WordArt 7"/>
          <p:cNvSpPr>
            <a:spLocks noChangeArrowheads="1" noChangeShapeType="1" noTextEdit="1"/>
          </p:cNvSpPr>
          <p:nvPr/>
        </p:nvSpPr>
        <p:spPr bwMode="auto">
          <a:xfrm>
            <a:off x="2171700" y="855663"/>
            <a:ext cx="4876800" cy="914400"/>
          </a:xfrm>
          <a:prstGeom prst="rect">
            <a:avLst/>
          </a:prstGeom>
        </p:spPr>
        <p:txBody>
          <a:bodyPr wrap="none" fromWordArt="1">
            <a:prstTxWarp prst="textDeflate">
              <a:avLst>
                <a:gd name="adj" fmla="val 26736"/>
              </a:avLst>
            </a:prstTxWarp>
          </a:bodyPr>
          <a:lstStyle/>
          <a:p>
            <a:pPr algn="ctr"/>
            <a:r>
              <a:rPr lang="vi-VN" sz="3600" b="1" kern="10">
                <a:ln w="9525">
                  <a:solidFill>
                    <a:srgbClr val="FF0000"/>
                  </a:solidFill>
                  <a:round/>
                  <a:headEnd/>
                  <a:tailEnd/>
                </a:ln>
                <a:latin typeface="Times New Roman"/>
                <a:cs typeface="Times New Roman"/>
              </a:rPr>
              <a:t>Sấm sét đêm giao thừa</a:t>
            </a:r>
            <a:endParaRPr lang="en-US" sz="3600" b="1" kern="10">
              <a:ln w="9525">
                <a:solidFill>
                  <a:srgbClr val="FF0000"/>
                </a:solidFill>
                <a:round/>
                <a:headEnd/>
                <a:tailEnd/>
              </a:ln>
              <a:latin typeface="Times New Roman"/>
              <a:cs typeface="Times New Roman"/>
            </a:endParaRPr>
          </a:p>
        </p:txBody>
      </p:sp>
      <p:sp>
        <p:nvSpPr>
          <p:cNvPr id="184367" name="AutoShape 47">
            <a:hlinkClick r:id="rId2" action="ppaction://hlinkfile" highlightClick="1"/>
          </p:cNvPr>
          <p:cNvSpPr>
            <a:spLocks noChangeArrowheads="1"/>
          </p:cNvSpPr>
          <p:nvPr/>
        </p:nvSpPr>
        <p:spPr bwMode="auto">
          <a:xfrm>
            <a:off x="76200" y="6172200"/>
            <a:ext cx="533400" cy="533400"/>
          </a:xfrm>
          <a:prstGeom prst="actionButtonForwardNext">
            <a:avLst/>
          </a:prstGeom>
          <a:solidFill>
            <a:srgbClr val="ED2BB6"/>
          </a:solidFill>
          <a:ln w="9525">
            <a:noFill/>
            <a:miter lim="800000"/>
            <a:headEnd/>
            <a:tailEnd/>
          </a:ln>
        </p:spPr>
        <p:txBody>
          <a:bodyPr wrap="none" anchor="ctr"/>
          <a:lstStyle/>
          <a:p>
            <a:endParaRPr lang="vi-VN" altLang="en-US">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anim calcmode="lin" valueType="num">
                                      <p:cBhvr>
                                        <p:cTn id="7" dur="500" fill="hold"/>
                                        <p:tgtEl>
                                          <p:spTgt spid="184324"/>
                                        </p:tgtEl>
                                        <p:attrNameLst>
                                          <p:attrName>ppt_w</p:attrName>
                                        </p:attrNameLst>
                                      </p:cBhvr>
                                      <p:tavLst>
                                        <p:tav tm="0">
                                          <p:val>
                                            <p:fltVal val="0"/>
                                          </p:val>
                                        </p:tav>
                                        <p:tav tm="100000">
                                          <p:val>
                                            <p:strVal val="#ppt_w"/>
                                          </p:val>
                                        </p:tav>
                                      </p:tavLst>
                                    </p:anim>
                                    <p:anim calcmode="lin" valueType="num">
                                      <p:cBhvr>
                                        <p:cTn id="8" dur="500" fill="hold"/>
                                        <p:tgtEl>
                                          <p:spTgt spid="184324"/>
                                        </p:tgtEl>
                                        <p:attrNameLst>
                                          <p:attrName>ppt_h</p:attrName>
                                        </p:attrNameLst>
                                      </p:cBhvr>
                                      <p:tavLst>
                                        <p:tav tm="0">
                                          <p:val>
                                            <p:fltVal val="0"/>
                                          </p:val>
                                        </p:tav>
                                        <p:tav tm="100000">
                                          <p:val>
                                            <p:strVal val="#ppt_h"/>
                                          </p:val>
                                        </p:tav>
                                      </p:tavLst>
                                    </p:anim>
                                    <p:anim calcmode="lin" valueType="num">
                                      <p:cBhvr>
                                        <p:cTn id="9" dur="500" fill="hold"/>
                                        <p:tgtEl>
                                          <p:spTgt spid="184324"/>
                                        </p:tgtEl>
                                        <p:attrNameLst>
                                          <p:attrName>style.rotation</p:attrName>
                                        </p:attrNameLst>
                                      </p:cBhvr>
                                      <p:tavLst>
                                        <p:tav tm="0">
                                          <p:val>
                                            <p:fltVal val="360"/>
                                          </p:val>
                                        </p:tav>
                                        <p:tav tm="100000">
                                          <p:val>
                                            <p:fltVal val="0"/>
                                          </p:val>
                                        </p:tav>
                                      </p:tavLst>
                                    </p:anim>
                                    <p:animEffect transition="in" filter="fade">
                                      <p:cBhvr>
                                        <p:cTn id="10" dur="500"/>
                                        <p:tgtEl>
                                          <p:spTgt spid="1843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1" nodeType="clickEffect">
                                  <p:stCondLst>
                                    <p:cond delay="0"/>
                                  </p:stCondLst>
                                  <p:childTnLst>
                                    <p:anim calcmode="lin" valueType="num">
                                      <p:cBhvr additive="base">
                                        <p:cTn id="14" dur="500"/>
                                        <p:tgtEl>
                                          <p:spTgt spid="184324"/>
                                        </p:tgtEl>
                                        <p:attrNameLst>
                                          <p:attrName>ppt_x</p:attrName>
                                        </p:attrNameLst>
                                      </p:cBhvr>
                                      <p:tavLst>
                                        <p:tav tm="0">
                                          <p:val>
                                            <p:strVal val="ppt_x"/>
                                          </p:val>
                                        </p:tav>
                                        <p:tav tm="100000">
                                          <p:val>
                                            <p:strVal val="ppt_x"/>
                                          </p:val>
                                        </p:tav>
                                      </p:tavLst>
                                    </p:anim>
                                    <p:anim calcmode="lin" valueType="num">
                                      <p:cBhvr additive="base">
                                        <p:cTn id="15" dur="500"/>
                                        <p:tgtEl>
                                          <p:spTgt spid="184324"/>
                                        </p:tgtEl>
                                        <p:attrNameLst>
                                          <p:attrName>ppt_y</p:attrName>
                                        </p:attrNameLst>
                                      </p:cBhvr>
                                      <p:tavLst>
                                        <p:tav tm="0">
                                          <p:val>
                                            <p:strVal val="ppt_y"/>
                                          </p:val>
                                        </p:tav>
                                        <p:tav tm="100000">
                                          <p:val>
                                            <p:strVal val="1+ppt_h/2"/>
                                          </p:val>
                                        </p:tav>
                                      </p:tavLst>
                                    </p:anim>
                                    <p:set>
                                      <p:cBhvr>
                                        <p:cTn id="16" dur="1" fill="hold">
                                          <p:stCondLst>
                                            <p:cond delay="499"/>
                                          </p:stCondLst>
                                        </p:cTn>
                                        <p:tgtEl>
                                          <p:spTgt spid="18432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4325"/>
                                        </p:tgtEl>
                                        <p:attrNameLst>
                                          <p:attrName>style.visibility</p:attrName>
                                        </p:attrNameLst>
                                      </p:cBhvr>
                                      <p:to>
                                        <p:strVal val="visible"/>
                                      </p:to>
                                    </p:set>
                                    <p:anim calcmode="lin" valueType="num">
                                      <p:cBhvr>
                                        <p:cTn id="21" dur="500" fill="hold"/>
                                        <p:tgtEl>
                                          <p:spTgt spid="184325"/>
                                        </p:tgtEl>
                                        <p:attrNameLst>
                                          <p:attrName>ppt_w</p:attrName>
                                        </p:attrNameLst>
                                      </p:cBhvr>
                                      <p:tavLst>
                                        <p:tav tm="0">
                                          <p:val>
                                            <p:fltVal val="0"/>
                                          </p:val>
                                        </p:tav>
                                        <p:tav tm="100000">
                                          <p:val>
                                            <p:strVal val="#ppt_w"/>
                                          </p:val>
                                        </p:tav>
                                      </p:tavLst>
                                    </p:anim>
                                    <p:anim calcmode="lin" valueType="num">
                                      <p:cBhvr>
                                        <p:cTn id="22" dur="500" fill="hold"/>
                                        <p:tgtEl>
                                          <p:spTgt spid="184325"/>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grpId="0" nodeType="clickEffect">
                                  <p:stCondLst>
                                    <p:cond delay="0"/>
                                  </p:stCondLst>
                                  <p:childTnLst>
                                    <p:set>
                                      <p:cBhvr>
                                        <p:cTn id="26" dur="1" fill="hold">
                                          <p:stCondLst>
                                            <p:cond delay="0"/>
                                          </p:stCondLst>
                                        </p:cTn>
                                        <p:tgtEl>
                                          <p:spTgt spid="184323"/>
                                        </p:tgtEl>
                                        <p:attrNameLst>
                                          <p:attrName>style.visibility</p:attrName>
                                        </p:attrNameLst>
                                      </p:cBhvr>
                                      <p:to>
                                        <p:strVal val="visible"/>
                                      </p:to>
                                    </p:set>
                                    <p:anim calcmode="lin" valueType="num">
                                      <p:cBhvr>
                                        <p:cTn id="27" dur="500" fill="hold"/>
                                        <p:tgtEl>
                                          <p:spTgt spid="184323"/>
                                        </p:tgtEl>
                                        <p:attrNameLst>
                                          <p:attrName>ppt_w</p:attrName>
                                        </p:attrNameLst>
                                      </p:cBhvr>
                                      <p:tavLst>
                                        <p:tav tm="0">
                                          <p:val>
                                            <p:fltVal val="0"/>
                                          </p:val>
                                        </p:tav>
                                        <p:tav tm="100000">
                                          <p:val>
                                            <p:strVal val="#ppt_w"/>
                                          </p:val>
                                        </p:tav>
                                      </p:tavLst>
                                    </p:anim>
                                    <p:anim calcmode="lin" valueType="num">
                                      <p:cBhvr>
                                        <p:cTn id="28" dur="500" fill="hold"/>
                                        <p:tgtEl>
                                          <p:spTgt spid="184323"/>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4367"/>
                                        </p:tgtEl>
                                        <p:attrNameLst>
                                          <p:attrName>style.visibility</p:attrName>
                                        </p:attrNameLst>
                                      </p:cBhvr>
                                      <p:to>
                                        <p:strVal val="visible"/>
                                      </p:to>
                                    </p:set>
                                    <p:animEffect transition="in" filter="fade">
                                      <p:cBhvr>
                                        <p:cTn id="33" dur="1000"/>
                                        <p:tgtEl>
                                          <p:spTgt spid="184367"/>
                                        </p:tgtEl>
                                      </p:cBhvr>
                                    </p:animEffect>
                                    <p:anim calcmode="lin" valueType="num">
                                      <p:cBhvr>
                                        <p:cTn id="34" dur="1000" fill="hold"/>
                                        <p:tgtEl>
                                          <p:spTgt spid="184367"/>
                                        </p:tgtEl>
                                        <p:attrNameLst>
                                          <p:attrName>ppt_x</p:attrName>
                                        </p:attrNameLst>
                                      </p:cBhvr>
                                      <p:tavLst>
                                        <p:tav tm="0">
                                          <p:val>
                                            <p:strVal val="#ppt_x"/>
                                          </p:val>
                                        </p:tav>
                                        <p:tav tm="100000">
                                          <p:val>
                                            <p:strVal val="#ppt_x"/>
                                          </p:val>
                                        </p:tav>
                                      </p:tavLst>
                                    </p:anim>
                                    <p:anim calcmode="lin" valueType="num">
                                      <p:cBhvr>
                                        <p:cTn id="35" dur="1000" fill="hold"/>
                                        <p:tgtEl>
                                          <p:spTgt spid="1843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animBg="1"/>
      <p:bldP spid="184324" grpId="0" animBg="1"/>
      <p:bldP spid="184324" grpId="1" animBg="1"/>
      <p:bldP spid="184325" grpId="0" animBg="1"/>
      <p:bldP spid="1843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tuongdaimauthan_1561"/>
          <p:cNvPicPr>
            <a:picLocks noChangeAspect="1" noChangeArrowheads="1"/>
          </p:cNvPicPr>
          <p:nvPr/>
        </p:nvPicPr>
        <p:blipFill>
          <a:blip r:embed="rId2" cstate="print"/>
          <a:srcRect l="20465" r="10698"/>
          <a:stretch>
            <a:fillRect/>
          </a:stretch>
        </p:blipFill>
        <p:spPr bwMode="auto">
          <a:xfrm>
            <a:off x="4787900" y="304800"/>
            <a:ext cx="3898900" cy="5140325"/>
          </a:xfrm>
          <a:prstGeom prst="rect">
            <a:avLst/>
          </a:prstGeom>
          <a:noFill/>
          <a:ln w="19050">
            <a:solidFill>
              <a:srgbClr val="000000"/>
            </a:solidFill>
            <a:miter lim="800000"/>
            <a:headEnd/>
            <a:tailEnd/>
          </a:ln>
        </p:spPr>
      </p:pic>
      <p:pic>
        <p:nvPicPr>
          <p:cNvPr id="38915" name="Picture 5" descr="P4-357-1"/>
          <p:cNvPicPr>
            <a:picLocks noChangeAspect="1" noChangeArrowheads="1"/>
          </p:cNvPicPr>
          <p:nvPr/>
        </p:nvPicPr>
        <p:blipFill>
          <a:blip r:embed="rId3" cstate="print"/>
          <a:srcRect/>
          <a:stretch>
            <a:fillRect/>
          </a:stretch>
        </p:blipFill>
        <p:spPr bwMode="auto">
          <a:xfrm>
            <a:off x="381000" y="304800"/>
            <a:ext cx="4038600" cy="5140325"/>
          </a:xfrm>
          <a:prstGeom prst="rect">
            <a:avLst/>
          </a:prstGeom>
          <a:noFill/>
          <a:ln w="19050">
            <a:solidFill>
              <a:srgbClr val="000000"/>
            </a:solidFill>
            <a:miter lim="800000"/>
            <a:headEnd/>
            <a:tailEnd/>
          </a:ln>
        </p:spPr>
      </p:pic>
      <p:sp>
        <p:nvSpPr>
          <p:cNvPr id="38916" name="Text Box 7"/>
          <p:cNvSpPr txBox="1">
            <a:spLocks noChangeArrowheads="1"/>
          </p:cNvSpPr>
          <p:nvPr/>
        </p:nvSpPr>
        <p:spPr bwMode="auto">
          <a:xfrm>
            <a:off x="900113" y="5661025"/>
            <a:ext cx="3505200" cy="523875"/>
          </a:xfrm>
          <a:prstGeom prst="rect">
            <a:avLst/>
          </a:prstGeom>
          <a:noFill/>
          <a:ln w="9525">
            <a:noFill/>
            <a:miter lim="800000"/>
            <a:headEnd/>
            <a:tailEnd/>
          </a:ln>
        </p:spPr>
        <p:txBody>
          <a:bodyPr>
            <a:spAutoFit/>
          </a:bodyPr>
          <a:lstStyle/>
          <a:p>
            <a:pPr algn="ctr">
              <a:spcBef>
                <a:spcPct val="50000"/>
              </a:spcBef>
            </a:pPr>
            <a:r>
              <a:rPr lang="en-US" altLang="vi-VN" sz="2800" b="1">
                <a:latin typeface="Times New Roman" pitchFamily="18" charset="0"/>
                <a:cs typeface="Times New Roman" pitchFamily="18" charset="0"/>
              </a:rPr>
              <a:t>Tượng đài Bất khuất </a:t>
            </a:r>
          </a:p>
        </p:txBody>
      </p:sp>
      <p:sp>
        <p:nvSpPr>
          <p:cNvPr id="38917" name="Text Box 11"/>
          <p:cNvSpPr txBox="1">
            <a:spLocks noChangeArrowheads="1"/>
          </p:cNvSpPr>
          <p:nvPr/>
        </p:nvSpPr>
        <p:spPr bwMode="auto">
          <a:xfrm>
            <a:off x="4787900" y="5661025"/>
            <a:ext cx="3505200" cy="523875"/>
          </a:xfrm>
          <a:prstGeom prst="rect">
            <a:avLst/>
          </a:prstGeom>
          <a:noFill/>
          <a:ln w="9525">
            <a:noFill/>
            <a:miter lim="800000"/>
            <a:headEnd/>
            <a:tailEnd/>
          </a:ln>
        </p:spPr>
        <p:txBody>
          <a:bodyPr>
            <a:spAutoFit/>
          </a:bodyPr>
          <a:lstStyle/>
          <a:p>
            <a:pPr algn="ctr">
              <a:spcBef>
                <a:spcPct val="50000"/>
              </a:spcBef>
            </a:pPr>
            <a:r>
              <a:rPr lang="en-US" altLang="vi-VN" sz="2800" b="1">
                <a:latin typeface="Times New Roman" pitchFamily="18" charset="0"/>
                <a:cs typeface="Times New Roman" pitchFamily="18" charset="0"/>
              </a:rPr>
              <a:t>Tượng đài Mậu Thân </a:t>
            </a:r>
          </a:p>
        </p:txBody>
      </p:sp>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ai gon 2.mp4">
            <a:hlinkClick r:id="" action="ppaction://media"/>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Group 2"/>
          <p:cNvGraphicFramePr>
            <a:graphicFrameLocks noGrp="1"/>
          </p:cNvGraphicFramePr>
          <p:nvPr/>
        </p:nvGraphicFramePr>
        <p:xfrm>
          <a:off x="1524000" y="1295400"/>
          <a:ext cx="6096000" cy="584200"/>
        </p:xfrm>
        <a:graphic>
          <a:graphicData uri="http://schemas.openxmlformats.org/drawingml/2006/table">
            <a:tbl>
              <a:tblPr/>
              <a:tblGrid>
                <a:gridCol w="762000"/>
                <a:gridCol w="762000"/>
                <a:gridCol w="762000"/>
                <a:gridCol w="762000"/>
                <a:gridCol w="762000"/>
                <a:gridCol w="762000"/>
                <a:gridCol w="762000"/>
                <a:gridCol w="7620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Đ</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478" name="Group 22"/>
          <p:cNvGraphicFramePr>
            <a:graphicFrameLocks noGrp="1"/>
          </p:cNvGraphicFramePr>
          <p:nvPr/>
        </p:nvGraphicFramePr>
        <p:xfrm>
          <a:off x="1524000" y="3200400"/>
          <a:ext cx="6096000" cy="584200"/>
        </p:xfrm>
        <a:graphic>
          <a:graphicData uri="http://schemas.openxmlformats.org/drawingml/2006/table">
            <a:tbl>
              <a:tblPr/>
              <a:tblGrid>
                <a:gridCol w="762000"/>
                <a:gridCol w="762000"/>
                <a:gridCol w="762000"/>
                <a:gridCol w="762000"/>
                <a:gridCol w="762000"/>
                <a:gridCol w="762000"/>
                <a:gridCol w="762000"/>
                <a:gridCol w="7620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CC"/>
                          </a:solidFill>
                          <a:effectLst/>
                          <a:latin typeface="Times New Roman" pitchFamily="18" charset="0"/>
                          <a:cs typeface="Arial" charset="0"/>
                        </a:rPr>
                        <a:t>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498" name="Group 42"/>
          <p:cNvGraphicFramePr>
            <a:graphicFrameLocks noGrp="1"/>
          </p:cNvGraphicFramePr>
          <p:nvPr/>
        </p:nvGraphicFramePr>
        <p:xfrm>
          <a:off x="1524000" y="1295400"/>
          <a:ext cx="6096000" cy="584200"/>
        </p:xfrm>
        <a:graphic>
          <a:graphicData uri="http://schemas.openxmlformats.org/drawingml/2006/table">
            <a:tbl>
              <a:tblPr/>
              <a:tblGrid>
                <a:gridCol w="762000"/>
                <a:gridCol w="762000"/>
                <a:gridCol w="762000"/>
                <a:gridCol w="762000"/>
                <a:gridCol w="762000"/>
                <a:gridCol w="762000"/>
                <a:gridCol w="762000"/>
                <a:gridCol w="7620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518" name="Group 62"/>
          <p:cNvGraphicFramePr>
            <a:graphicFrameLocks noGrp="1"/>
          </p:cNvGraphicFramePr>
          <p:nvPr/>
        </p:nvGraphicFramePr>
        <p:xfrm>
          <a:off x="1524000" y="3124200"/>
          <a:ext cx="6096000" cy="609600"/>
        </p:xfrm>
        <a:graphic>
          <a:graphicData uri="http://schemas.openxmlformats.org/drawingml/2006/table">
            <a:tbl>
              <a:tblPr/>
              <a:tblGrid>
                <a:gridCol w="762000"/>
                <a:gridCol w="762000"/>
                <a:gridCol w="762000"/>
                <a:gridCol w="762000"/>
                <a:gridCol w="762000"/>
                <a:gridCol w="762000"/>
                <a:gridCol w="762000"/>
                <a:gridCol w="7620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rgbClr val="0000CC"/>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538" name="Group 82"/>
          <p:cNvGraphicFramePr>
            <a:graphicFrameLocks noGrp="1"/>
          </p:cNvGraphicFramePr>
          <p:nvPr/>
        </p:nvGraphicFramePr>
        <p:xfrm>
          <a:off x="1524000" y="1981200"/>
          <a:ext cx="4572000" cy="584200"/>
        </p:xfrm>
        <a:graphic>
          <a:graphicData uri="http://schemas.openxmlformats.org/drawingml/2006/table">
            <a:tbl>
              <a:tblPr/>
              <a:tblGrid>
                <a:gridCol w="762000"/>
                <a:gridCol w="762000"/>
                <a:gridCol w="762000"/>
                <a:gridCol w="762000"/>
                <a:gridCol w="762000"/>
                <a:gridCol w="7620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Ờ</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554" name="Group 98"/>
          <p:cNvGraphicFramePr>
            <a:graphicFrameLocks noGrp="1"/>
          </p:cNvGraphicFramePr>
          <p:nvPr/>
        </p:nvGraphicFramePr>
        <p:xfrm>
          <a:off x="1524000" y="1981200"/>
          <a:ext cx="4572000" cy="533400"/>
        </p:xfrm>
        <a:graphic>
          <a:graphicData uri="http://schemas.openxmlformats.org/drawingml/2006/table">
            <a:tbl>
              <a:tblPr/>
              <a:tblGrid>
                <a:gridCol w="762000"/>
                <a:gridCol w="762000"/>
                <a:gridCol w="762000"/>
                <a:gridCol w="762000"/>
                <a:gridCol w="762000"/>
                <a:gridCol w="7620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1"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570" name="Group 114"/>
          <p:cNvGraphicFramePr>
            <a:graphicFrameLocks noGrp="1"/>
          </p:cNvGraphicFramePr>
          <p:nvPr/>
        </p:nvGraphicFramePr>
        <p:xfrm>
          <a:off x="1524000" y="2590800"/>
          <a:ext cx="2286000" cy="584200"/>
        </p:xfrm>
        <a:graphic>
          <a:graphicData uri="http://schemas.openxmlformats.org/drawingml/2006/table">
            <a:tbl>
              <a:tblPr/>
              <a:tblGrid>
                <a:gridCol w="762000"/>
                <a:gridCol w="762000"/>
                <a:gridCol w="7620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cs typeface="Arial" charset="0"/>
                        </a:rPr>
                        <a:t>Ế</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580" name="Group 124"/>
          <p:cNvGraphicFramePr>
            <a:graphicFrameLocks noGrp="1"/>
          </p:cNvGraphicFramePr>
          <p:nvPr/>
        </p:nvGraphicFramePr>
        <p:xfrm>
          <a:off x="1524000" y="2514600"/>
          <a:ext cx="2286000" cy="660400"/>
        </p:xfrm>
        <a:graphic>
          <a:graphicData uri="http://schemas.openxmlformats.org/drawingml/2006/table">
            <a:tbl>
              <a:tblPr/>
              <a:tblGrid>
                <a:gridCol w="762000"/>
                <a:gridCol w="762000"/>
                <a:gridCol w="762000"/>
              </a:tblGrid>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7590" name="Rectangle 134"/>
          <p:cNvSpPr>
            <a:spLocks noChangeArrowheads="1"/>
          </p:cNvSpPr>
          <p:nvPr/>
        </p:nvSpPr>
        <p:spPr bwMode="auto">
          <a:xfrm>
            <a:off x="838200" y="1447800"/>
            <a:ext cx="533400" cy="533400"/>
          </a:xfrm>
          <a:prstGeom prst="rect">
            <a:avLst/>
          </a:prstGeom>
          <a:solidFill>
            <a:srgbClr val="FF33CC"/>
          </a:solidFill>
          <a:ln w="9525">
            <a:solidFill>
              <a:schemeClr val="tx1"/>
            </a:solidFill>
            <a:miter lim="800000"/>
            <a:headEnd/>
            <a:tailEnd/>
          </a:ln>
        </p:spPr>
        <p:txBody>
          <a:bodyPr wrap="none" anchor="ctr"/>
          <a:lstStyle/>
          <a:p>
            <a:pPr algn="ctr"/>
            <a:r>
              <a:rPr lang="en-US" altLang="en-US" b="1">
                <a:latin typeface="Times New Roman" pitchFamily="18" charset="0"/>
              </a:rPr>
              <a:t>1</a:t>
            </a:r>
          </a:p>
        </p:txBody>
      </p:sp>
      <p:sp>
        <p:nvSpPr>
          <p:cNvPr id="147591" name="Rectangle 135"/>
          <p:cNvSpPr>
            <a:spLocks noChangeArrowheads="1"/>
          </p:cNvSpPr>
          <p:nvPr/>
        </p:nvSpPr>
        <p:spPr bwMode="auto">
          <a:xfrm>
            <a:off x="838200" y="2057400"/>
            <a:ext cx="533400" cy="533400"/>
          </a:xfrm>
          <a:prstGeom prst="rect">
            <a:avLst/>
          </a:prstGeom>
          <a:solidFill>
            <a:srgbClr val="FF33CC"/>
          </a:solidFill>
          <a:ln w="9525">
            <a:solidFill>
              <a:schemeClr val="tx1"/>
            </a:solidFill>
            <a:miter lim="800000"/>
            <a:headEnd/>
            <a:tailEnd/>
          </a:ln>
        </p:spPr>
        <p:txBody>
          <a:bodyPr wrap="none" anchor="ctr"/>
          <a:lstStyle/>
          <a:p>
            <a:pPr algn="ctr"/>
            <a:r>
              <a:rPr lang="en-US" altLang="en-US" b="1">
                <a:latin typeface="Times New Roman" pitchFamily="18" charset="0"/>
              </a:rPr>
              <a:t>2</a:t>
            </a:r>
          </a:p>
        </p:txBody>
      </p:sp>
      <p:sp>
        <p:nvSpPr>
          <p:cNvPr id="147592" name="Rectangle 136"/>
          <p:cNvSpPr>
            <a:spLocks noChangeArrowheads="1"/>
          </p:cNvSpPr>
          <p:nvPr/>
        </p:nvSpPr>
        <p:spPr bwMode="auto">
          <a:xfrm>
            <a:off x="838200" y="2667000"/>
            <a:ext cx="533400" cy="533400"/>
          </a:xfrm>
          <a:prstGeom prst="rect">
            <a:avLst/>
          </a:prstGeom>
          <a:solidFill>
            <a:srgbClr val="FF33CC"/>
          </a:solidFill>
          <a:ln w="9525">
            <a:solidFill>
              <a:schemeClr val="tx1"/>
            </a:solidFill>
            <a:miter lim="800000"/>
            <a:headEnd/>
            <a:tailEnd/>
          </a:ln>
        </p:spPr>
        <p:txBody>
          <a:bodyPr wrap="none" anchor="ctr"/>
          <a:lstStyle/>
          <a:p>
            <a:pPr algn="ctr"/>
            <a:r>
              <a:rPr lang="en-US" altLang="en-US" b="1">
                <a:latin typeface="Times New Roman" pitchFamily="18" charset="0"/>
              </a:rPr>
              <a:t>3</a:t>
            </a:r>
          </a:p>
        </p:txBody>
      </p:sp>
      <p:sp>
        <p:nvSpPr>
          <p:cNvPr id="147593" name="Rectangle 137"/>
          <p:cNvSpPr>
            <a:spLocks noChangeArrowheads="1"/>
          </p:cNvSpPr>
          <p:nvPr/>
        </p:nvSpPr>
        <p:spPr bwMode="auto">
          <a:xfrm>
            <a:off x="838200" y="3276600"/>
            <a:ext cx="533400" cy="533400"/>
          </a:xfrm>
          <a:prstGeom prst="rect">
            <a:avLst/>
          </a:prstGeom>
          <a:solidFill>
            <a:srgbClr val="FF33CC"/>
          </a:solidFill>
          <a:ln w="9525">
            <a:solidFill>
              <a:schemeClr val="tx1"/>
            </a:solidFill>
            <a:miter lim="800000"/>
            <a:headEnd/>
            <a:tailEnd/>
          </a:ln>
        </p:spPr>
        <p:txBody>
          <a:bodyPr wrap="none" anchor="ctr"/>
          <a:lstStyle/>
          <a:p>
            <a:pPr algn="ctr"/>
            <a:r>
              <a:rPr lang="en-US" altLang="en-US" b="1">
                <a:latin typeface="Times New Roman" pitchFamily="18" charset="0"/>
              </a:rPr>
              <a:t>4</a:t>
            </a:r>
          </a:p>
        </p:txBody>
      </p:sp>
      <p:sp>
        <p:nvSpPr>
          <p:cNvPr id="147594" name="Rectangle 138"/>
          <p:cNvSpPr>
            <a:spLocks noChangeArrowheads="1"/>
          </p:cNvSpPr>
          <p:nvPr/>
        </p:nvSpPr>
        <p:spPr bwMode="auto">
          <a:xfrm>
            <a:off x="19812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T</a:t>
            </a:r>
          </a:p>
        </p:txBody>
      </p:sp>
      <p:sp>
        <p:nvSpPr>
          <p:cNvPr id="147595" name="Rectangle 139"/>
          <p:cNvSpPr>
            <a:spLocks noChangeArrowheads="1"/>
          </p:cNvSpPr>
          <p:nvPr/>
        </p:nvSpPr>
        <p:spPr bwMode="auto">
          <a:xfrm>
            <a:off x="25908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Â</a:t>
            </a:r>
          </a:p>
        </p:txBody>
      </p:sp>
      <p:sp>
        <p:nvSpPr>
          <p:cNvPr id="147596" name="Rectangle 140"/>
          <p:cNvSpPr>
            <a:spLocks noChangeArrowheads="1"/>
          </p:cNvSpPr>
          <p:nvPr/>
        </p:nvSpPr>
        <p:spPr bwMode="auto">
          <a:xfrm>
            <a:off x="32004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Â</a:t>
            </a:r>
          </a:p>
        </p:txBody>
      </p:sp>
      <p:sp>
        <p:nvSpPr>
          <p:cNvPr id="147597" name="Rectangle 141"/>
          <p:cNvSpPr>
            <a:spLocks noChangeArrowheads="1"/>
          </p:cNvSpPr>
          <p:nvPr/>
        </p:nvSpPr>
        <p:spPr bwMode="auto">
          <a:xfrm>
            <a:off x="38100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Ê</a:t>
            </a:r>
          </a:p>
        </p:txBody>
      </p:sp>
      <p:sp>
        <p:nvSpPr>
          <p:cNvPr id="147598" name="Rectangle 142"/>
          <p:cNvSpPr>
            <a:spLocks noChangeArrowheads="1"/>
          </p:cNvSpPr>
          <p:nvPr/>
        </p:nvSpPr>
        <p:spPr bwMode="auto">
          <a:xfrm>
            <a:off x="44196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U</a:t>
            </a:r>
          </a:p>
        </p:txBody>
      </p:sp>
      <p:sp>
        <p:nvSpPr>
          <p:cNvPr id="147599" name="Rectangle 143"/>
          <p:cNvSpPr>
            <a:spLocks noChangeArrowheads="1"/>
          </p:cNvSpPr>
          <p:nvPr/>
        </p:nvSpPr>
        <p:spPr bwMode="auto">
          <a:xfrm>
            <a:off x="50292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H</a:t>
            </a:r>
          </a:p>
        </p:txBody>
      </p:sp>
      <p:sp>
        <p:nvSpPr>
          <p:cNvPr id="147600" name="Rectangle 144"/>
          <p:cNvSpPr>
            <a:spLocks noChangeArrowheads="1"/>
          </p:cNvSpPr>
          <p:nvPr/>
        </p:nvSpPr>
        <p:spPr bwMode="auto">
          <a:xfrm>
            <a:off x="62484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M</a:t>
            </a:r>
          </a:p>
        </p:txBody>
      </p:sp>
      <p:sp>
        <p:nvSpPr>
          <p:cNvPr id="147601" name="AutoShape 145"/>
          <p:cNvSpPr>
            <a:spLocks noChangeArrowheads="1"/>
          </p:cNvSpPr>
          <p:nvPr/>
        </p:nvSpPr>
        <p:spPr bwMode="auto">
          <a:xfrm>
            <a:off x="152400" y="4267200"/>
            <a:ext cx="1371600" cy="1752600"/>
          </a:xfrm>
          <a:prstGeom prst="irregularSeal1">
            <a:avLst/>
          </a:prstGeom>
          <a:solidFill>
            <a:srgbClr val="99FF66"/>
          </a:solidFill>
          <a:ln w="9525">
            <a:solidFill>
              <a:schemeClr val="tx1"/>
            </a:solidFill>
            <a:miter lim="800000"/>
            <a:headEnd/>
            <a:tailEnd/>
          </a:ln>
        </p:spPr>
        <p:txBody>
          <a:bodyPr wrap="none" anchor="ctr"/>
          <a:lstStyle/>
          <a:p>
            <a:pPr algn="ctr"/>
            <a:r>
              <a:rPr lang="en-US" altLang="en-US" sz="2800">
                <a:solidFill>
                  <a:srgbClr val="0000FF"/>
                </a:solidFill>
                <a:latin typeface="Times New Roman" pitchFamily="18" charset="0"/>
              </a:rPr>
              <a:t>Từ khóa</a:t>
            </a:r>
          </a:p>
        </p:txBody>
      </p:sp>
      <p:sp>
        <p:nvSpPr>
          <p:cNvPr id="147602" name="Text Box 146"/>
          <p:cNvSpPr txBox="1">
            <a:spLocks noChangeArrowheads="1"/>
          </p:cNvSpPr>
          <p:nvPr/>
        </p:nvSpPr>
        <p:spPr bwMode="auto">
          <a:xfrm>
            <a:off x="1371600" y="3886200"/>
            <a:ext cx="6477000" cy="1800225"/>
          </a:xfrm>
          <a:prstGeom prst="rect">
            <a:avLst/>
          </a:prstGeom>
          <a:noFill/>
          <a:ln w="9525">
            <a:noFill/>
            <a:miter lim="800000"/>
            <a:headEnd/>
            <a:tailEnd/>
          </a:ln>
        </p:spPr>
        <p:txBody>
          <a:bodyPr>
            <a:spAutoFit/>
          </a:bodyPr>
          <a:lstStyle/>
          <a:p>
            <a:pPr algn="ctr">
              <a:spcBef>
                <a:spcPct val="50000"/>
              </a:spcBef>
            </a:pPr>
            <a:r>
              <a:rPr lang="en-US" altLang="en-US" sz="2800" b="1">
                <a:solidFill>
                  <a:srgbClr val="FF0000"/>
                </a:solidFill>
                <a:latin typeface="Times New Roman" pitchFamily="18" charset="0"/>
              </a:rPr>
              <a:t>Ô chữ gồm có 8 chữ cái : Cuộc tổng tiến công của quân và dân miền Nam vào Tết Mậu Thân 1968 mang tính chất bất ngờ và ………..</a:t>
            </a:r>
            <a:r>
              <a:rPr lang="en-US" altLang="en-US" sz="2800" b="1">
                <a:solidFill>
                  <a:srgbClr val="0000FF"/>
                </a:solidFill>
                <a:latin typeface="Times New Roman" pitchFamily="18" charset="0"/>
              </a:rPr>
              <a:t> </a:t>
            </a:r>
          </a:p>
        </p:txBody>
      </p:sp>
      <p:sp>
        <p:nvSpPr>
          <p:cNvPr id="41107" name="Text Box 147"/>
          <p:cNvSpPr txBox="1">
            <a:spLocks noChangeArrowheads="1"/>
          </p:cNvSpPr>
          <p:nvPr/>
        </p:nvSpPr>
        <p:spPr bwMode="auto">
          <a:xfrm>
            <a:off x="1981200" y="304800"/>
            <a:ext cx="5562600" cy="701675"/>
          </a:xfrm>
          <a:prstGeom prst="rect">
            <a:avLst/>
          </a:prstGeom>
          <a:noFill/>
          <a:ln w="9525">
            <a:noFill/>
            <a:miter lim="800000"/>
            <a:headEnd/>
            <a:tailEnd/>
          </a:ln>
        </p:spPr>
        <p:txBody>
          <a:bodyPr>
            <a:spAutoFit/>
          </a:bodyPr>
          <a:lstStyle/>
          <a:p>
            <a:pPr algn="ctr">
              <a:spcBef>
                <a:spcPct val="50000"/>
              </a:spcBef>
            </a:pPr>
            <a:r>
              <a:rPr lang="en-US" altLang="en-US" sz="4000" b="1" i="1">
                <a:solidFill>
                  <a:srgbClr val="FF0000"/>
                </a:solidFill>
                <a:latin typeface="Times New Roman" pitchFamily="18" charset="0"/>
              </a:rPr>
              <a:t>Trò chơi ô chữ kì diệu</a:t>
            </a:r>
          </a:p>
        </p:txBody>
      </p:sp>
      <p:sp>
        <p:nvSpPr>
          <p:cNvPr id="147604" name="Rectangle 148"/>
          <p:cNvSpPr>
            <a:spLocks noChangeArrowheads="1"/>
          </p:cNvSpPr>
          <p:nvPr/>
        </p:nvSpPr>
        <p:spPr bwMode="auto">
          <a:xfrm>
            <a:off x="56388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N</a:t>
            </a:r>
          </a:p>
        </p:txBody>
      </p:sp>
      <p:sp>
        <p:nvSpPr>
          <p:cNvPr id="147605" name="Rectangle 149"/>
          <p:cNvSpPr>
            <a:spLocks noChangeArrowheads="1"/>
          </p:cNvSpPr>
          <p:nvPr/>
        </p:nvSpPr>
        <p:spPr bwMode="auto">
          <a:xfrm>
            <a:off x="7620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T</a:t>
            </a:r>
          </a:p>
        </p:txBody>
      </p:sp>
      <p:sp>
        <p:nvSpPr>
          <p:cNvPr id="147606" name="Rectangle 150"/>
          <p:cNvSpPr>
            <a:spLocks noChangeArrowheads="1"/>
          </p:cNvSpPr>
          <p:nvPr/>
        </p:nvSpPr>
        <p:spPr bwMode="auto">
          <a:xfrm>
            <a:off x="1371600" y="6019800"/>
            <a:ext cx="609600" cy="533400"/>
          </a:xfrm>
          <a:prstGeom prst="rect">
            <a:avLst/>
          </a:prstGeom>
          <a:solidFill>
            <a:srgbClr val="FF99FF"/>
          </a:solidFill>
          <a:ln w="9525">
            <a:solidFill>
              <a:srgbClr val="FF0000"/>
            </a:solidFill>
            <a:miter lim="800000"/>
            <a:headEnd/>
            <a:tailEnd/>
          </a:ln>
        </p:spPr>
        <p:txBody>
          <a:bodyPr wrap="none" anchor="ctr"/>
          <a:lstStyle/>
          <a:p>
            <a:pPr algn="ctr"/>
            <a:r>
              <a:rPr lang="en-US" altLang="en-US" b="1">
                <a:solidFill>
                  <a:schemeClr val="bg1"/>
                </a:solidFill>
                <a:latin typeface="Times New Roman" pitchFamily="18" charset="0"/>
              </a:rPr>
              <a:t>T</a:t>
            </a:r>
          </a:p>
        </p:txBody>
      </p:sp>
      <p:graphicFrame>
        <p:nvGraphicFramePr>
          <p:cNvPr id="147607" name="Group 151"/>
          <p:cNvGraphicFramePr>
            <a:graphicFrameLocks noGrp="1"/>
          </p:cNvGraphicFramePr>
          <p:nvPr/>
        </p:nvGraphicFramePr>
        <p:xfrm>
          <a:off x="1676400" y="6096000"/>
          <a:ext cx="6096000" cy="517525"/>
        </p:xfrm>
        <a:graphic>
          <a:graphicData uri="http://schemas.openxmlformats.org/drawingml/2006/table">
            <a:tbl>
              <a:tblPr/>
              <a:tblGrid>
                <a:gridCol w="609600"/>
                <a:gridCol w="609600"/>
                <a:gridCol w="609600"/>
                <a:gridCol w="609600"/>
                <a:gridCol w="609600"/>
                <a:gridCol w="609600"/>
                <a:gridCol w="609600"/>
                <a:gridCol w="609600"/>
                <a:gridCol w="609600"/>
                <a:gridCol w="609600"/>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cs typeface="Arial" charset="0"/>
                        </a:rPr>
                        <a:t>T</a:t>
                      </a:r>
                    </a:p>
                  </a:txBody>
                  <a:tcPr marT="45428" marB="454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Ế</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T</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M</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cs typeface="Arial" charset="0"/>
                        </a:rPr>
                        <a:t>Ậ</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U</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T</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H</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charset="0"/>
                        </a:rPr>
                        <a:t>Â</a:t>
                      </a:r>
                    </a:p>
                  </a:txBody>
                  <a:tcPr marT="45428" marB="454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cs typeface="Arial" charset="0"/>
                        </a:rPr>
                        <a:t>N</a:t>
                      </a:r>
                    </a:p>
                  </a:txBody>
                  <a:tcPr marT="45428" marB="454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7631" name="Text Box 175"/>
          <p:cNvSpPr txBox="1">
            <a:spLocks noChangeArrowheads="1"/>
          </p:cNvSpPr>
          <p:nvPr/>
        </p:nvSpPr>
        <p:spPr bwMode="auto">
          <a:xfrm>
            <a:off x="1143000" y="3810000"/>
            <a:ext cx="7391400" cy="1828800"/>
          </a:xfrm>
          <a:prstGeom prst="rect">
            <a:avLst/>
          </a:prstGeom>
          <a:noFill/>
          <a:ln w="9525">
            <a:noFill/>
            <a:miter lim="800000"/>
            <a:headEnd/>
            <a:tailEnd/>
          </a:ln>
        </p:spPr>
        <p:txBody>
          <a:bodyPr/>
          <a:lstStyle/>
          <a:p>
            <a:pPr marL="342900" indent="-342900">
              <a:spcBef>
                <a:spcPct val="20000"/>
              </a:spcBef>
              <a:buFontTx/>
              <a:buChar char="•"/>
            </a:pPr>
            <a:r>
              <a:rPr lang="en-US" altLang="en-US" sz="3200"/>
              <a:t> </a:t>
            </a:r>
            <a:r>
              <a:rPr lang="en-US" altLang="en-US" sz="2400" b="1">
                <a:solidFill>
                  <a:srgbClr val="FF0000"/>
                </a:solidFill>
                <a:latin typeface="Arial Unicode MS" pitchFamily="34" charset="-128"/>
              </a:rPr>
              <a:t>Ô chữ gồm có 6 chữ cái </a:t>
            </a:r>
          </a:p>
          <a:p>
            <a:pPr marL="342900" indent="-342900">
              <a:spcBef>
                <a:spcPct val="20000"/>
              </a:spcBef>
              <a:buFontTx/>
              <a:buChar char="•"/>
            </a:pPr>
            <a:r>
              <a:rPr lang="en-US" altLang="en-US" sz="2400" b="1">
                <a:solidFill>
                  <a:srgbClr val="FF0000"/>
                </a:solidFill>
                <a:latin typeface="Arial Unicode MS" pitchFamily="34" charset="-128"/>
              </a:rPr>
              <a:t>Cuộc Tổng tiến công và nổi dậy Tết Mậu Thân 1968 không chỉ diễn ra đồng loạt mà còn quá………….,ngoài sức tưởng tượng của địch?</a:t>
            </a:r>
          </a:p>
        </p:txBody>
      </p:sp>
      <p:sp>
        <p:nvSpPr>
          <p:cNvPr id="147632" name="Text Box 176"/>
          <p:cNvSpPr txBox="1">
            <a:spLocks noChangeArrowheads="1"/>
          </p:cNvSpPr>
          <p:nvPr/>
        </p:nvSpPr>
        <p:spPr bwMode="auto">
          <a:xfrm>
            <a:off x="1600200" y="5105400"/>
            <a:ext cx="7543800" cy="946150"/>
          </a:xfrm>
          <a:prstGeom prst="rect">
            <a:avLst/>
          </a:prstGeom>
          <a:noFill/>
          <a:ln w="9525">
            <a:noFill/>
            <a:miter lim="800000"/>
            <a:headEnd/>
            <a:tailEnd/>
          </a:ln>
        </p:spPr>
        <p:txBody>
          <a:bodyPr>
            <a:spAutoFit/>
          </a:bodyPr>
          <a:lstStyle/>
          <a:p>
            <a:pPr algn="ctr">
              <a:spcBef>
                <a:spcPct val="50000"/>
              </a:spcBef>
            </a:pPr>
            <a:r>
              <a:rPr lang="en-US" altLang="en-US" sz="2800" b="1">
                <a:solidFill>
                  <a:srgbClr val="FF0000"/>
                </a:solidFill>
                <a:latin typeface="Times New Roman" pitchFamily="18" charset="0"/>
              </a:rPr>
              <a:t>Ô chữ gồm có 3 chữ cái :Tên của một thành phố cùng đồng loạt nổi dậy Tết Mậu Thân 1968 ?</a:t>
            </a:r>
          </a:p>
        </p:txBody>
      </p:sp>
      <p:sp>
        <p:nvSpPr>
          <p:cNvPr id="147633" name="Text Box 177"/>
          <p:cNvSpPr txBox="1">
            <a:spLocks noChangeArrowheads="1"/>
          </p:cNvSpPr>
          <p:nvPr/>
        </p:nvSpPr>
        <p:spPr bwMode="auto">
          <a:xfrm>
            <a:off x="1752600" y="4267200"/>
            <a:ext cx="7391400" cy="1800225"/>
          </a:xfrm>
          <a:prstGeom prst="rect">
            <a:avLst/>
          </a:prstGeom>
          <a:noFill/>
          <a:ln w="9525">
            <a:noFill/>
            <a:miter lim="800000"/>
            <a:headEnd/>
            <a:tailEnd/>
          </a:ln>
        </p:spPr>
        <p:txBody>
          <a:bodyPr>
            <a:spAutoFit/>
          </a:bodyPr>
          <a:lstStyle/>
          <a:p>
            <a:pPr algn="ctr">
              <a:spcBef>
                <a:spcPct val="50000"/>
              </a:spcBef>
            </a:pPr>
            <a:r>
              <a:rPr lang="en-US" altLang="en-US" sz="2800" b="1">
                <a:solidFill>
                  <a:srgbClr val="FF0000"/>
                </a:solidFill>
                <a:latin typeface="Times New Roman" pitchFamily="18" charset="0"/>
              </a:rPr>
              <a:t>Ô chữ gồm có 8 chữ cái : Cuộc chiến đấu diễn ra quyết liệt trong 6 giờ đồng hồ khiến nơi đây bị tê liệt và là trận đánh tiêu biểu của cuộc Tổng tiến công Tết Mậu Thân 1968 ?</a:t>
            </a:r>
          </a:p>
        </p:txBody>
      </p:sp>
      <p:pic>
        <p:nvPicPr>
          <p:cNvPr id="41138" name="Picture 178" descr="cap chuong"/>
          <p:cNvPicPr>
            <a:picLocks noChangeAspect="1" noChangeArrowheads="1" noCrop="1"/>
          </p:cNvPicPr>
          <p:nvPr/>
        </p:nvPicPr>
        <p:blipFill>
          <a:blip r:embed="rId3" cstate="print"/>
          <a:srcRect/>
          <a:stretch>
            <a:fillRect/>
          </a:stretch>
        </p:blipFill>
        <p:spPr bwMode="auto">
          <a:xfrm rot="-2021404">
            <a:off x="0" y="0"/>
            <a:ext cx="1219200" cy="1219200"/>
          </a:xfrm>
          <a:prstGeom prst="rect">
            <a:avLst/>
          </a:prstGeom>
          <a:noFill/>
          <a:ln w="9525">
            <a:noFill/>
            <a:miter lim="800000"/>
            <a:headEnd/>
            <a:tailEnd/>
          </a:ln>
        </p:spPr>
      </p:pic>
      <p:pic>
        <p:nvPicPr>
          <p:cNvPr id="41139" name="Picture 179" descr="cap chuong"/>
          <p:cNvPicPr>
            <a:picLocks noChangeAspect="1" noChangeArrowheads="1" noCrop="1"/>
          </p:cNvPicPr>
          <p:nvPr/>
        </p:nvPicPr>
        <p:blipFill>
          <a:blip r:embed="rId3" cstate="print"/>
          <a:srcRect/>
          <a:stretch>
            <a:fillRect/>
          </a:stretch>
        </p:blipFill>
        <p:spPr bwMode="auto">
          <a:xfrm rot="1135949">
            <a:off x="7859713" y="-1588"/>
            <a:ext cx="1219200" cy="1589088"/>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7590"/>
                                        </p:tgtEl>
                                        <p:attrNameLst>
                                          <p:attrName>style.visibility</p:attrName>
                                        </p:attrNameLst>
                                      </p:cBhvr>
                                      <p:to>
                                        <p:strVal val="visible"/>
                                      </p:to>
                                    </p:set>
                                    <p:animEffect transition="in" filter="fade">
                                      <p:cBhvr>
                                        <p:cTn id="7" dur="400" decel="100000"/>
                                        <p:tgtEl>
                                          <p:spTgt spid="147590"/>
                                        </p:tgtEl>
                                      </p:cBhvr>
                                    </p:animEffect>
                                    <p:anim calcmode="lin" valueType="num">
                                      <p:cBhvr>
                                        <p:cTn id="8" dur="400" decel="100000" fill="hold"/>
                                        <p:tgtEl>
                                          <p:spTgt spid="147590"/>
                                        </p:tgtEl>
                                        <p:attrNameLst>
                                          <p:attrName>style.rotation</p:attrName>
                                        </p:attrNameLst>
                                      </p:cBhvr>
                                      <p:tavLst>
                                        <p:tav tm="0">
                                          <p:val>
                                            <p:fltVal val="-90"/>
                                          </p:val>
                                        </p:tav>
                                        <p:tav tm="100000">
                                          <p:val>
                                            <p:fltVal val="0"/>
                                          </p:val>
                                        </p:tav>
                                      </p:tavLst>
                                    </p:anim>
                                    <p:anim calcmode="lin" valueType="num">
                                      <p:cBhvr>
                                        <p:cTn id="9" dur="400" decel="100000" fill="hold"/>
                                        <p:tgtEl>
                                          <p:spTgt spid="147590"/>
                                        </p:tgtEl>
                                        <p:attrNameLst>
                                          <p:attrName>ppt_x</p:attrName>
                                        </p:attrNameLst>
                                      </p:cBhvr>
                                      <p:tavLst>
                                        <p:tav tm="0">
                                          <p:val>
                                            <p:strVal val="#ppt_x+0.4"/>
                                          </p:val>
                                        </p:tav>
                                        <p:tav tm="100000">
                                          <p:val>
                                            <p:strVal val="#ppt_x-0.05"/>
                                          </p:val>
                                        </p:tav>
                                      </p:tavLst>
                                    </p:anim>
                                    <p:anim calcmode="lin" valueType="num">
                                      <p:cBhvr>
                                        <p:cTn id="10" dur="400" decel="100000" fill="hold"/>
                                        <p:tgtEl>
                                          <p:spTgt spid="147590"/>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47590"/>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4759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nodeType="clickEffect">
                                  <p:stCondLst>
                                    <p:cond delay="0"/>
                                  </p:stCondLst>
                                  <p:childTnLst>
                                    <p:set>
                                      <p:cBhvr>
                                        <p:cTn id="16" dur="1" fill="hold">
                                          <p:stCondLst>
                                            <p:cond delay="0"/>
                                          </p:stCondLst>
                                        </p:cTn>
                                        <p:tgtEl>
                                          <p:spTgt spid="147498"/>
                                        </p:tgtEl>
                                        <p:attrNameLst>
                                          <p:attrName>style.visibility</p:attrName>
                                        </p:attrNameLst>
                                      </p:cBhvr>
                                      <p:to>
                                        <p:strVal val="visible"/>
                                      </p:to>
                                    </p:set>
                                    <p:anim calcmode="lin" valueType="num">
                                      <p:cBhvr>
                                        <p:cTn id="17" dur="500" fill="hold"/>
                                        <p:tgtEl>
                                          <p:spTgt spid="147498"/>
                                        </p:tgtEl>
                                        <p:attrNameLst>
                                          <p:attrName>ppt_w</p:attrName>
                                        </p:attrNameLst>
                                      </p:cBhvr>
                                      <p:tavLst>
                                        <p:tav tm="0">
                                          <p:val>
                                            <p:strVal val="#ppt_w*0.05"/>
                                          </p:val>
                                        </p:tav>
                                        <p:tav tm="100000">
                                          <p:val>
                                            <p:strVal val="#ppt_w"/>
                                          </p:val>
                                        </p:tav>
                                      </p:tavLst>
                                    </p:anim>
                                    <p:anim calcmode="lin" valueType="num">
                                      <p:cBhvr>
                                        <p:cTn id="18" dur="500" fill="hold"/>
                                        <p:tgtEl>
                                          <p:spTgt spid="147498"/>
                                        </p:tgtEl>
                                        <p:attrNameLst>
                                          <p:attrName>ppt_h</p:attrName>
                                        </p:attrNameLst>
                                      </p:cBhvr>
                                      <p:tavLst>
                                        <p:tav tm="0">
                                          <p:val>
                                            <p:strVal val="#ppt_h"/>
                                          </p:val>
                                        </p:tav>
                                        <p:tav tm="100000">
                                          <p:val>
                                            <p:strVal val="#ppt_h"/>
                                          </p:val>
                                        </p:tav>
                                      </p:tavLst>
                                    </p:anim>
                                    <p:anim calcmode="lin" valueType="num">
                                      <p:cBhvr>
                                        <p:cTn id="19" dur="500" fill="hold"/>
                                        <p:tgtEl>
                                          <p:spTgt spid="147498"/>
                                        </p:tgtEl>
                                        <p:attrNameLst>
                                          <p:attrName>ppt_x</p:attrName>
                                        </p:attrNameLst>
                                      </p:cBhvr>
                                      <p:tavLst>
                                        <p:tav tm="0">
                                          <p:val>
                                            <p:strVal val="#ppt_x-.2"/>
                                          </p:val>
                                        </p:tav>
                                        <p:tav tm="100000">
                                          <p:val>
                                            <p:strVal val="#ppt_x"/>
                                          </p:val>
                                        </p:tav>
                                      </p:tavLst>
                                    </p:anim>
                                    <p:anim calcmode="lin" valueType="num">
                                      <p:cBhvr>
                                        <p:cTn id="20" dur="500" fill="hold"/>
                                        <p:tgtEl>
                                          <p:spTgt spid="147498"/>
                                        </p:tgtEl>
                                        <p:attrNameLst>
                                          <p:attrName>ppt_y</p:attrName>
                                        </p:attrNameLst>
                                      </p:cBhvr>
                                      <p:tavLst>
                                        <p:tav tm="0">
                                          <p:val>
                                            <p:strVal val="#ppt_y"/>
                                          </p:val>
                                        </p:tav>
                                        <p:tav tm="100000">
                                          <p:val>
                                            <p:strVal val="#ppt_y"/>
                                          </p:val>
                                        </p:tav>
                                      </p:tavLst>
                                    </p:anim>
                                    <p:animEffect transition="in" filter="fade">
                                      <p:cBhvr>
                                        <p:cTn id="21" dur="500"/>
                                        <p:tgtEl>
                                          <p:spTgt spid="147498"/>
                                        </p:tgtEl>
                                      </p:cBhvr>
                                    </p:animEffect>
                                  </p:childTnLst>
                                </p:cTn>
                              </p:par>
                              <p:par>
                                <p:cTn id="22" presetID="54" presetClass="entr" presetSubtype="0" accel="100000" fill="hold" grpId="2" nodeType="withEffect">
                                  <p:stCondLst>
                                    <p:cond delay="0"/>
                                  </p:stCondLst>
                                  <p:childTnLst>
                                    <p:set>
                                      <p:cBhvr>
                                        <p:cTn id="23" dur="1" fill="hold">
                                          <p:stCondLst>
                                            <p:cond delay="0"/>
                                          </p:stCondLst>
                                        </p:cTn>
                                        <p:tgtEl>
                                          <p:spTgt spid="147602">
                                            <p:txEl>
                                              <p:pRg st="0" end="0"/>
                                            </p:txEl>
                                          </p:spTgt>
                                        </p:tgtEl>
                                        <p:attrNameLst>
                                          <p:attrName>style.visibility</p:attrName>
                                        </p:attrNameLst>
                                      </p:cBhvr>
                                      <p:to>
                                        <p:strVal val="visible"/>
                                      </p:to>
                                    </p:set>
                                    <p:anim calcmode="lin" valueType="num">
                                      <p:cBhvr>
                                        <p:cTn id="24" dur="500" fill="hold"/>
                                        <p:tgtEl>
                                          <p:spTgt spid="147602">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47602">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47602">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47602">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47602">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7458"/>
                                        </p:tgtEl>
                                        <p:attrNameLst>
                                          <p:attrName>style.visibility</p:attrName>
                                        </p:attrNameLst>
                                      </p:cBhvr>
                                      <p:to>
                                        <p:strVal val="visible"/>
                                      </p:to>
                                    </p:set>
                                    <p:anim calcmode="lin" valueType="num">
                                      <p:cBhvr additive="base">
                                        <p:cTn id="33" dur="500" fill="hold"/>
                                        <p:tgtEl>
                                          <p:spTgt spid="147458"/>
                                        </p:tgtEl>
                                        <p:attrNameLst>
                                          <p:attrName>ppt_x</p:attrName>
                                        </p:attrNameLst>
                                      </p:cBhvr>
                                      <p:tavLst>
                                        <p:tav tm="0">
                                          <p:val>
                                            <p:strVal val="#ppt_x"/>
                                          </p:val>
                                        </p:tav>
                                        <p:tav tm="100000">
                                          <p:val>
                                            <p:strVal val="#ppt_x"/>
                                          </p:val>
                                        </p:tav>
                                      </p:tavLst>
                                    </p:anim>
                                    <p:anim calcmode="lin" valueType="num">
                                      <p:cBhvr additive="base">
                                        <p:cTn id="34" dur="500" fill="hold"/>
                                        <p:tgtEl>
                                          <p:spTgt spid="147458"/>
                                        </p:tgtEl>
                                        <p:attrNameLst>
                                          <p:attrName>ppt_y</p:attrName>
                                        </p:attrNameLst>
                                      </p:cBhvr>
                                      <p:tavLst>
                                        <p:tav tm="0">
                                          <p:val>
                                            <p:strVal val="1+#ppt_h/2"/>
                                          </p:val>
                                        </p:tav>
                                        <p:tav tm="100000">
                                          <p:val>
                                            <p:strVal val="#ppt_y"/>
                                          </p:val>
                                        </p:tav>
                                      </p:tavLst>
                                    </p:anim>
                                  </p:childTnLst>
                                </p:cTn>
                              </p:par>
                              <p:par>
                                <p:cTn id="35" presetID="2" presetClass="entr" presetSubtype="4" fill="hold" grpId="2" nodeType="withEffect">
                                  <p:stCondLst>
                                    <p:cond delay="0"/>
                                  </p:stCondLst>
                                  <p:childTnLst>
                                    <p:set>
                                      <p:cBhvr>
                                        <p:cTn id="36" dur="1" fill="hold">
                                          <p:stCondLst>
                                            <p:cond delay="0"/>
                                          </p:stCondLst>
                                        </p:cTn>
                                        <p:tgtEl>
                                          <p:spTgt spid="147605"/>
                                        </p:tgtEl>
                                        <p:attrNameLst>
                                          <p:attrName>style.visibility</p:attrName>
                                        </p:attrNameLst>
                                      </p:cBhvr>
                                      <p:to>
                                        <p:strVal val="visible"/>
                                      </p:to>
                                    </p:set>
                                    <p:anim calcmode="lin" valueType="num">
                                      <p:cBhvr additive="base">
                                        <p:cTn id="37" dur="500" fill="hold"/>
                                        <p:tgtEl>
                                          <p:spTgt spid="147605"/>
                                        </p:tgtEl>
                                        <p:attrNameLst>
                                          <p:attrName>ppt_x</p:attrName>
                                        </p:attrNameLst>
                                      </p:cBhvr>
                                      <p:tavLst>
                                        <p:tav tm="0">
                                          <p:val>
                                            <p:strVal val="#ppt_x"/>
                                          </p:val>
                                        </p:tav>
                                        <p:tav tm="100000">
                                          <p:val>
                                            <p:strVal val="#ppt_x"/>
                                          </p:val>
                                        </p:tav>
                                      </p:tavLst>
                                    </p:anim>
                                    <p:anim calcmode="lin" valueType="num">
                                      <p:cBhvr additive="base">
                                        <p:cTn id="38" dur="500" fill="hold"/>
                                        <p:tgtEl>
                                          <p:spTgt spid="147605"/>
                                        </p:tgtEl>
                                        <p:attrNameLst>
                                          <p:attrName>ppt_y</p:attrName>
                                        </p:attrNameLst>
                                      </p:cBhvr>
                                      <p:tavLst>
                                        <p:tav tm="0">
                                          <p:val>
                                            <p:strVal val="1+#ppt_h/2"/>
                                          </p:val>
                                        </p:tav>
                                        <p:tav tm="100000">
                                          <p:val>
                                            <p:strVal val="#ppt_y"/>
                                          </p:val>
                                        </p:tav>
                                      </p:tavLst>
                                    </p:anim>
                                  </p:childTnLst>
                                </p:cTn>
                              </p:par>
                              <p:par>
                                <p:cTn id="39" presetID="2" presetClass="entr" presetSubtype="4" fill="hold" grpId="2" nodeType="withEffect">
                                  <p:stCondLst>
                                    <p:cond delay="0"/>
                                  </p:stCondLst>
                                  <p:childTnLst>
                                    <p:set>
                                      <p:cBhvr>
                                        <p:cTn id="40" dur="1" fill="hold">
                                          <p:stCondLst>
                                            <p:cond delay="0"/>
                                          </p:stCondLst>
                                        </p:cTn>
                                        <p:tgtEl>
                                          <p:spTgt spid="147606"/>
                                        </p:tgtEl>
                                        <p:attrNameLst>
                                          <p:attrName>style.visibility</p:attrName>
                                        </p:attrNameLst>
                                      </p:cBhvr>
                                      <p:to>
                                        <p:strVal val="visible"/>
                                      </p:to>
                                    </p:set>
                                    <p:anim calcmode="lin" valueType="num">
                                      <p:cBhvr additive="base">
                                        <p:cTn id="41" dur="500" fill="hold"/>
                                        <p:tgtEl>
                                          <p:spTgt spid="147606"/>
                                        </p:tgtEl>
                                        <p:attrNameLst>
                                          <p:attrName>ppt_x</p:attrName>
                                        </p:attrNameLst>
                                      </p:cBhvr>
                                      <p:tavLst>
                                        <p:tav tm="0">
                                          <p:val>
                                            <p:strVal val="#ppt_x"/>
                                          </p:val>
                                        </p:tav>
                                        <p:tav tm="100000">
                                          <p:val>
                                            <p:strVal val="#ppt_x"/>
                                          </p:val>
                                        </p:tav>
                                      </p:tavLst>
                                    </p:anim>
                                    <p:anim calcmode="lin" valueType="num">
                                      <p:cBhvr additive="base">
                                        <p:cTn id="42" dur="500" fill="hold"/>
                                        <p:tgtEl>
                                          <p:spTgt spid="14760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xit" presetSubtype="16" fill="hold" grpId="3" nodeType="clickEffect">
                                  <p:stCondLst>
                                    <p:cond delay="0"/>
                                  </p:stCondLst>
                                  <p:childTnLst>
                                    <p:animEffect transition="out" filter="box(in)">
                                      <p:cBhvr>
                                        <p:cTn id="46" dur="500"/>
                                        <p:tgtEl>
                                          <p:spTgt spid="147602">
                                            <p:txEl>
                                              <p:pRg st="0" end="0"/>
                                            </p:txEl>
                                          </p:spTgt>
                                        </p:tgtEl>
                                      </p:cBhvr>
                                    </p:animEffect>
                                    <p:set>
                                      <p:cBhvr>
                                        <p:cTn id="47" dur="1" fill="hold">
                                          <p:stCondLst>
                                            <p:cond delay="499"/>
                                          </p:stCondLst>
                                        </p:cTn>
                                        <p:tgtEl>
                                          <p:spTgt spid="147602">
                                            <p:txEl>
                                              <p:pRg st="0" end="0"/>
                                            </p:txEl>
                                          </p:spTgt>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47591"/>
                                        </p:tgtEl>
                                        <p:attrNameLst>
                                          <p:attrName>style.visibility</p:attrName>
                                        </p:attrNameLst>
                                      </p:cBhvr>
                                      <p:to>
                                        <p:strVal val="visible"/>
                                      </p:to>
                                    </p:set>
                                    <p:anim calcmode="lin" valueType="num">
                                      <p:cBhvr>
                                        <p:cTn id="52" dur="500" fill="hold"/>
                                        <p:tgtEl>
                                          <p:spTgt spid="147591"/>
                                        </p:tgtEl>
                                        <p:attrNameLst>
                                          <p:attrName>ppt_w</p:attrName>
                                        </p:attrNameLst>
                                      </p:cBhvr>
                                      <p:tavLst>
                                        <p:tav tm="0">
                                          <p:val>
                                            <p:strVal val="#ppt_w*0.05"/>
                                          </p:val>
                                        </p:tav>
                                        <p:tav tm="100000">
                                          <p:val>
                                            <p:strVal val="#ppt_w"/>
                                          </p:val>
                                        </p:tav>
                                      </p:tavLst>
                                    </p:anim>
                                    <p:anim calcmode="lin" valueType="num">
                                      <p:cBhvr>
                                        <p:cTn id="53" dur="500" fill="hold"/>
                                        <p:tgtEl>
                                          <p:spTgt spid="147591"/>
                                        </p:tgtEl>
                                        <p:attrNameLst>
                                          <p:attrName>ppt_h</p:attrName>
                                        </p:attrNameLst>
                                      </p:cBhvr>
                                      <p:tavLst>
                                        <p:tav tm="0">
                                          <p:val>
                                            <p:strVal val="#ppt_h"/>
                                          </p:val>
                                        </p:tav>
                                        <p:tav tm="100000">
                                          <p:val>
                                            <p:strVal val="#ppt_h"/>
                                          </p:val>
                                        </p:tav>
                                      </p:tavLst>
                                    </p:anim>
                                    <p:anim calcmode="lin" valueType="num">
                                      <p:cBhvr>
                                        <p:cTn id="54" dur="500" fill="hold"/>
                                        <p:tgtEl>
                                          <p:spTgt spid="147591"/>
                                        </p:tgtEl>
                                        <p:attrNameLst>
                                          <p:attrName>ppt_x</p:attrName>
                                        </p:attrNameLst>
                                      </p:cBhvr>
                                      <p:tavLst>
                                        <p:tav tm="0">
                                          <p:val>
                                            <p:strVal val="#ppt_x-.2"/>
                                          </p:val>
                                        </p:tav>
                                        <p:tav tm="100000">
                                          <p:val>
                                            <p:strVal val="#ppt_x"/>
                                          </p:val>
                                        </p:tav>
                                      </p:tavLst>
                                    </p:anim>
                                    <p:anim calcmode="lin" valueType="num">
                                      <p:cBhvr>
                                        <p:cTn id="55" dur="500" fill="hold"/>
                                        <p:tgtEl>
                                          <p:spTgt spid="147591"/>
                                        </p:tgtEl>
                                        <p:attrNameLst>
                                          <p:attrName>ppt_y</p:attrName>
                                        </p:attrNameLst>
                                      </p:cBhvr>
                                      <p:tavLst>
                                        <p:tav tm="0">
                                          <p:val>
                                            <p:strVal val="#ppt_y"/>
                                          </p:val>
                                        </p:tav>
                                        <p:tav tm="100000">
                                          <p:val>
                                            <p:strVal val="#ppt_y"/>
                                          </p:val>
                                        </p:tav>
                                      </p:tavLst>
                                    </p:anim>
                                    <p:animEffect transition="in" filter="fade">
                                      <p:cBhvr>
                                        <p:cTn id="56" dur="500"/>
                                        <p:tgtEl>
                                          <p:spTgt spid="14759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1" presetClass="entr" presetSubtype="0" fill="hold" nodeType="clickEffect">
                                  <p:stCondLst>
                                    <p:cond delay="0"/>
                                  </p:stCondLst>
                                  <p:childTnLst>
                                    <p:set>
                                      <p:cBhvr>
                                        <p:cTn id="60" dur="1" fill="hold">
                                          <p:stCondLst>
                                            <p:cond delay="0"/>
                                          </p:stCondLst>
                                        </p:cTn>
                                        <p:tgtEl>
                                          <p:spTgt spid="147554"/>
                                        </p:tgtEl>
                                        <p:attrNameLst>
                                          <p:attrName>style.visibility</p:attrName>
                                        </p:attrNameLst>
                                      </p:cBhvr>
                                      <p:to>
                                        <p:strVal val="visible"/>
                                      </p:to>
                                    </p:set>
                                    <p:animEffect transition="in" filter="fade">
                                      <p:cBhvr>
                                        <p:cTn id="61" dur="192" decel="100000"/>
                                        <p:tgtEl>
                                          <p:spTgt spid="147554"/>
                                        </p:tgtEl>
                                      </p:cBhvr>
                                    </p:animEffect>
                                    <p:animScale>
                                      <p:cBhvr>
                                        <p:cTn id="62" dur="192" decel="100000"/>
                                        <p:tgtEl>
                                          <p:spTgt spid="147554"/>
                                        </p:tgtEl>
                                      </p:cBhvr>
                                      <p:from x="10000" y="10000"/>
                                      <p:to x="200000" y="450000"/>
                                    </p:animScale>
                                    <p:animScale>
                                      <p:cBhvr>
                                        <p:cTn id="63" dur="308" accel="100000" fill="hold">
                                          <p:stCondLst>
                                            <p:cond delay="192"/>
                                          </p:stCondLst>
                                        </p:cTn>
                                        <p:tgtEl>
                                          <p:spTgt spid="147554"/>
                                        </p:tgtEl>
                                      </p:cBhvr>
                                      <p:from x="200000" y="450000"/>
                                      <p:to x="100000" y="100000"/>
                                    </p:animScale>
                                    <p:set>
                                      <p:cBhvr>
                                        <p:cTn id="64" dur="192" fill="hold"/>
                                        <p:tgtEl>
                                          <p:spTgt spid="147554"/>
                                        </p:tgtEl>
                                        <p:attrNameLst>
                                          <p:attrName>ppt_x</p:attrName>
                                        </p:attrNameLst>
                                      </p:cBhvr>
                                      <p:to>
                                        <p:strVal val="(0.5)"/>
                                      </p:to>
                                    </p:set>
                                    <p:anim from="(0.5)" to="(#ppt_x)" calcmode="lin" valueType="num">
                                      <p:cBhvr>
                                        <p:cTn id="65" dur="308" accel="100000" fill="hold">
                                          <p:stCondLst>
                                            <p:cond delay="192"/>
                                          </p:stCondLst>
                                        </p:cTn>
                                        <p:tgtEl>
                                          <p:spTgt spid="147554"/>
                                        </p:tgtEl>
                                        <p:attrNameLst>
                                          <p:attrName>ppt_x</p:attrName>
                                        </p:attrNameLst>
                                      </p:cBhvr>
                                    </p:anim>
                                    <p:set>
                                      <p:cBhvr>
                                        <p:cTn id="66" dur="192" fill="hold"/>
                                        <p:tgtEl>
                                          <p:spTgt spid="147554"/>
                                        </p:tgtEl>
                                        <p:attrNameLst>
                                          <p:attrName>ppt_y</p:attrName>
                                        </p:attrNameLst>
                                      </p:cBhvr>
                                      <p:to>
                                        <p:strVal val="(#ppt_y+0.4)"/>
                                      </p:to>
                                    </p:set>
                                    <p:anim from="(#ppt_y+0.4)" to="(#ppt_y)" calcmode="lin" valueType="num">
                                      <p:cBhvr>
                                        <p:cTn id="67" dur="308" accel="100000" fill="hold">
                                          <p:stCondLst>
                                            <p:cond delay="192"/>
                                          </p:stCondLst>
                                        </p:cTn>
                                        <p:tgtEl>
                                          <p:spTgt spid="147554"/>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147631"/>
                                        </p:tgtEl>
                                        <p:attrNameLst>
                                          <p:attrName>style.visibility</p:attrName>
                                        </p:attrNameLst>
                                      </p:cBhvr>
                                      <p:to>
                                        <p:strVal val="visible"/>
                                      </p:to>
                                    </p:set>
                                    <p:animEffect transition="in" filter="fade">
                                      <p:cBhvr>
                                        <p:cTn id="70" dur="192" decel="100000"/>
                                        <p:tgtEl>
                                          <p:spTgt spid="147631"/>
                                        </p:tgtEl>
                                      </p:cBhvr>
                                    </p:animEffect>
                                    <p:animScale>
                                      <p:cBhvr>
                                        <p:cTn id="71" dur="192" decel="100000"/>
                                        <p:tgtEl>
                                          <p:spTgt spid="147631"/>
                                        </p:tgtEl>
                                      </p:cBhvr>
                                      <p:from x="10000" y="10000"/>
                                      <p:to x="200000" y="450000"/>
                                    </p:animScale>
                                    <p:animScale>
                                      <p:cBhvr>
                                        <p:cTn id="72" dur="308" accel="100000" fill="hold">
                                          <p:stCondLst>
                                            <p:cond delay="192"/>
                                          </p:stCondLst>
                                        </p:cTn>
                                        <p:tgtEl>
                                          <p:spTgt spid="147631"/>
                                        </p:tgtEl>
                                      </p:cBhvr>
                                      <p:from x="200000" y="450000"/>
                                      <p:to x="100000" y="100000"/>
                                    </p:animScale>
                                    <p:set>
                                      <p:cBhvr>
                                        <p:cTn id="73" dur="192" fill="hold"/>
                                        <p:tgtEl>
                                          <p:spTgt spid="147631"/>
                                        </p:tgtEl>
                                        <p:attrNameLst>
                                          <p:attrName>ppt_x</p:attrName>
                                        </p:attrNameLst>
                                      </p:cBhvr>
                                      <p:to>
                                        <p:strVal val="(0.5)"/>
                                      </p:to>
                                    </p:set>
                                    <p:anim from="(0.5)" to="(#ppt_x)" calcmode="lin" valueType="num">
                                      <p:cBhvr>
                                        <p:cTn id="74" dur="308" accel="100000" fill="hold">
                                          <p:stCondLst>
                                            <p:cond delay="192"/>
                                          </p:stCondLst>
                                        </p:cTn>
                                        <p:tgtEl>
                                          <p:spTgt spid="147631"/>
                                        </p:tgtEl>
                                        <p:attrNameLst>
                                          <p:attrName>ppt_x</p:attrName>
                                        </p:attrNameLst>
                                      </p:cBhvr>
                                    </p:anim>
                                    <p:set>
                                      <p:cBhvr>
                                        <p:cTn id="75" dur="192" fill="hold"/>
                                        <p:tgtEl>
                                          <p:spTgt spid="147631"/>
                                        </p:tgtEl>
                                        <p:attrNameLst>
                                          <p:attrName>ppt_y</p:attrName>
                                        </p:attrNameLst>
                                      </p:cBhvr>
                                      <p:to>
                                        <p:strVal val="(#ppt_y+0.4)"/>
                                      </p:to>
                                    </p:set>
                                    <p:anim from="(#ppt_y+0.4)" to="(#ppt_y)" calcmode="lin" valueType="num">
                                      <p:cBhvr>
                                        <p:cTn id="76" dur="308" accel="100000" fill="hold">
                                          <p:stCondLst>
                                            <p:cond delay="192"/>
                                          </p:stCondLst>
                                        </p:cTn>
                                        <p:tgtEl>
                                          <p:spTgt spid="147631"/>
                                        </p:tgtEl>
                                        <p:attrNameLst>
                                          <p:attrName>ppt_y</p:attrName>
                                        </p:attrNameLst>
                                      </p:cBhvr>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7" presetClass="entr" presetSubtype="0" fill="hold" nodeType="clickEffect">
                                  <p:stCondLst>
                                    <p:cond delay="0"/>
                                  </p:stCondLst>
                                  <p:childTnLst>
                                    <p:set>
                                      <p:cBhvr>
                                        <p:cTn id="80" dur="1" fill="hold">
                                          <p:stCondLst>
                                            <p:cond delay="0"/>
                                          </p:stCondLst>
                                        </p:cTn>
                                        <p:tgtEl>
                                          <p:spTgt spid="147538"/>
                                        </p:tgtEl>
                                        <p:attrNameLst>
                                          <p:attrName>style.visibility</p:attrName>
                                        </p:attrNameLst>
                                      </p:cBhvr>
                                      <p:to>
                                        <p:strVal val="visible"/>
                                      </p:to>
                                    </p:set>
                                    <p:animEffect transition="in" filter="fade">
                                      <p:cBhvr>
                                        <p:cTn id="81" dur="500"/>
                                        <p:tgtEl>
                                          <p:spTgt spid="147538"/>
                                        </p:tgtEl>
                                      </p:cBhvr>
                                    </p:animEffect>
                                    <p:anim calcmode="lin" valueType="num">
                                      <p:cBhvr>
                                        <p:cTn id="82" dur="500" fill="hold"/>
                                        <p:tgtEl>
                                          <p:spTgt spid="147538"/>
                                        </p:tgtEl>
                                        <p:attrNameLst>
                                          <p:attrName>ppt_x</p:attrName>
                                        </p:attrNameLst>
                                      </p:cBhvr>
                                      <p:tavLst>
                                        <p:tav tm="0">
                                          <p:val>
                                            <p:strVal val="#ppt_x"/>
                                          </p:val>
                                        </p:tav>
                                        <p:tav tm="100000">
                                          <p:val>
                                            <p:strVal val="#ppt_x"/>
                                          </p:val>
                                        </p:tav>
                                      </p:tavLst>
                                    </p:anim>
                                    <p:anim calcmode="lin" valueType="num">
                                      <p:cBhvr>
                                        <p:cTn id="83" dur="450" decel="100000" fill="hold"/>
                                        <p:tgtEl>
                                          <p:spTgt spid="147538"/>
                                        </p:tgtEl>
                                        <p:attrNameLst>
                                          <p:attrName>ppt_y</p:attrName>
                                        </p:attrNameLst>
                                      </p:cBhvr>
                                      <p:tavLst>
                                        <p:tav tm="0">
                                          <p:val>
                                            <p:strVal val="#ppt_y+1"/>
                                          </p:val>
                                        </p:tav>
                                        <p:tav tm="100000">
                                          <p:val>
                                            <p:strVal val="#ppt_y-.03"/>
                                          </p:val>
                                        </p:tav>
                                      </p:tavLst>
                                    </p:anim>
                                    <p:anim calcmode="lin" valueType="num">
                                      <p:cBhvr>
                                        <p:cTn id="84" dur="50" accel="100000" fill="hold">
                                          <p:stCondLst>
                                            <p:cond delay="450"/>
                                          </p:stCondLst>
                                        </p:cTn>
                                        <p:tgtEl>
                                          <p:spTgt spid="147538"/>
                                        </p:tgtEl>
                                        <p:attrNameLst>
                                          <p:attrName>ppt_y</p:attrName>
                                        </p:attrNameLst>
                                      </p:cBhvr>
                                      <p:tavLst>
                                        <p:tav tm="0">
                                          <p:val>
                                            <p:strVal val="#ppt_y-.03"/>
                                          </p:val>
                                        </p:tav>
                                        <p:tav tm="100000">
                                          <p:val>
                                            <p:strVal val="#ppt_y"/>
                                          </p:val>
                                        </p:tav>
                                      </p:tavLst>
                                    </p:anim>
                                  </p:childTnLst>
                                </p:cTn>
                              </p:par>
                              <p:par>
                                <p:cTn id="85" presetID="37" presetClass="entr" presetSubtype="0" fill="hold" grpId="2" nodeType="withEffect">
                                  <p:stCondLst>
                                    <p:cond delay="0"/>
                                  </p:stCondLst>
                                  <p:childTnLst>
                                    <p:set>
                                      <p:cBhvr>
                                        <p:cTn id="86" dur="1" fill="hold">
                                          <p:stCondLst>
                                            <p:cond delay="0"/>
                                          </p:stCondLst>
                                        </p:cTn>
                                        <p:tgtEl>
                                          <p:spTgt spid="147594"/>
                                        </p:tgtEl>
                                        <p:attrNameLst>
                                          <p:attrName>style.visibility</p:attrName>
                                        </p:attrNameLst>
                                      </p:cBhvr>
                                      <p:to>
                                        <p:strVal val="visible"/>
                                      </p:to>
                                    </p:set>
                                    <p:animEffect transition="in" filter="fade">
                                      <p:cBhvr>
                                        <p:cTn id="87" dur="500"/>
                                        <p:tgtEl>
                                          <p:spTgt spid="147594"/>
                                        </p:tgtEl>
                                      </p:cBhvr>
                                    </p:animEffect>
                                    <p:anim calcmode="lin" valueType="num">
                                      <p:cBhvr>
                                        <p:cTn id="88" dur="500" fill="hold"/>
                                        <p:tgtEl>
                                          <p:spTgt spid="147594"/>
                                        </p:tgtEl>
                                        <p:attrNameLst>
                                          <p:attrName>ppt_x</p:attrName>
                                        </p:attrNameLst>
                                      </p:cBhvr>
                                      <p:tavLst>
                                        <p:tav tm="0">
                                          <p:val>
                                            <p:strVal val="#ppt_x"/>
                                          </p:val>
                                        </p:tav>
                                        <p:tav tm="100000">
                                          <p:val>
                                            <p:strVal val="#ppt_x"/>
                                          </p:val>
                                        </p:tav>
                                      </p:tavLst>
                                    </p:anim>
                                    <p:anim calcmode="lin" valueType="num">
                                      <p:cBhvr>
                                        <p:cTn id="89" dur="450" decel="100000" fill="hold"/>
                                        <p:tgtEl>
                                          <p:spTgt spid="147594"/>
                                        </p:tgtEl>
                                        <p:attrNameLst>
                                          <p:attrName>ppt_y</p:attrName>
                                        </p:attrNameLst>
                                      </p:cBhvr>
                                      <p:tavLst>
                                        <p:tav tm="0">
                                          <p:val>
                                            <p:strVal val="#ppt_y+1"/>
                                          </p:val>
                                        </p:tav>
                                        <p:tav tm="100000">
                                          <p:val>
                                            <p:strVal val="#ppt_y-.03"/>
                                          </p:val>
                                        </p:tav>
                                      </p:tavLst>
                                    </p:anim>
                                    <p:anim calcmode="lin" valueType="num">
                                      <p:cBhvr>
                                        <p:cTn id="90" dur="50" accel="100000" fill="hold">
                                          <p:stCondLst>
                                            <p:cond delay="450"/>
                                          </p:stCondLst>
                                        </p:cTn>
                                        <p:tgtEl>
                                          <p:spTgt spid="147594"/>
                                        </p:tgtEl>
                                        <p:attrNameLst>
                                          <p:attrName>ppt_y</p:attrName>
                                        </p:attrNameLst>
                                      </p:cBhvr>
                                      <p:tavLst>
                                        <p:tav tm="0">
                                          <p:val>
                                            <p:strVal val="#ppt_y-.03"/>
                                          </p:val>
                                        </p:tav>
                                        <p:tav tm="100000">
                                          <p:val>
                                            <p:strVal val="#ppt_y"/>
                                          </p:val>
                                        </p:tav>
                                      </p:tavLst>
                                    </p:anim>
                                  </p:childTnLst>
                                </p:cTn>
                              </p:par>
                              <p:par>
                                <p:cTn id="91" presetID="37" presetClass="entr" presetSubtype="0" fill="hold" grpId="2" nodeType="withEffect">
                                  <p:stCondLst>
                                    <p:cond delay="0"/>
                                  </p:stCondLst>
                                  <p:childTnLst>
                                    <p:set>
                                      <p:cBhvr>
                                        <p:cTn id="92" dur="1" fill="hold">
                                          <p:stCondLst>
                                            <p:cond delay="0"/>
                                          </p:stCondLst>
                                        </p:cTn>
                                        <p:tgtEl>
                                          <p:spTgt spid="147596"/>
                                        </p:tgtEl>
                                        <p:attrNameLst>
                                          <p:attrName>style.visibility</p:attrName>
                                        </p:attrNameLst>
                                      </p:cBhvr>
                                      <p:to>
                                        <p:strVal val="visible"/>
                                      </p:to>
                                    </p:set>
                                    <p:animEffect transition="in" filter="fade">
                                      <p:cBhvr>
                                        <p:cTn id="93" dur="500"/>
                                        <p:tgtEl>
                                          <p:spTgt spid="147596"/>
                                        </p:tgtEl>
                                      </p:cBhvr>
                                    </p:animEffect>
                                    <p:anim calcmode="lin" valueType="num">
                                      <p:cBhvr>
                                        <p:cTn id="94" dur="500" fill="hold"/>
                                        <p:tgtEl>
                                          <p:spTgt spid="147596"/>
                                        </p:tgtEl>
                                        <p:attrNameLst>
                                          <p:attrName>ppt_x</p:attrName>
                                        </p:attrNameLst>
                                      </p:cBhvr>
                                      <p:tavLst>
                                        <p:tav tm="0">
                                          <p:val>
                                            <p:strVal val="#ppt_x"/>
                                          </p:val>
                                        </p:tav>
                                        <p:tav tm="100000">
                                          <p:val>
                                            <p:strVal val="#ppt_x"/>
                                          </p:val>
                                        </p:tav>
                                      </p:tavLst>
                                    </p:anim>
                                    <p:anim calcmode="lin" valueType="num">
                                      <p:cBhvr>
                                        <p:cTn id="95" dur="450" decel="100000" fill="hold"/>
                                        <p:tgtEl>
                                          <p:spTgt spid="147596"/>
                                        </p:tgtEl>
                                        <p:attrNameLst>
                                          <p:attrName>ppt_y</p:attrName>
                                        </p:attrNameLst>
                                      </p:cBhvr>
                                      <p:tavLst>
                                        <p:tav tm="0">
                                          <p:val>
                                            <p:strVal val="#ppt_y+1"/>
                                          </p:val>
                                        </p:tav>
                                        <p:tav tm="100000">
                                          <p:val>
                                            <p:strVal val="#ppt_y-.03"/>
                                          </p:val>
                                        </p:tav>
                                      </p:tavLst>
                                    </p:anim>
                                    <p:anim calcmode="lin" valueType="num">
                                      <p:cBhvr>
                                        <p:cTn id="96" dur="50" accel="100000" fill="hold">
                                          <p:stCondLst>
                                            <p:cond delay="450"/>
                                          </p:stCondLst>
                                        </p:cTn>
                                        <p:tgtEl>
                                          <p:spTgt spid="147596"/>
                                        </p:tgtEl>
                                        <p:attrNameLst>
                                          <p:attrName>ppt_y</p:attrName>
                                        </p:attrNameLst>
                                      </p:cBhvr>
                                      <p:tavLst>
                                        <p:tav tm="0">
                                          <p:val>
                                            <p:strVal val="#ppt_y-.03"/>
                                          </p:val>
                                        </p:tav>
                                        <p:tav tm="100000">
                                          <p:val>
                                            <p:strVal val="#ppt_y"/>
                                          </p:val>
                                        </p:tav>
                                      </p:tavLst>
                                    </p:anim>
                                  </p:childTnLst>
                                </p:cTn>
                              </p:par>
                              <p:par>
                                <p:cTn id="97" presetID="37" presetClass="entr" presetSubtype="0" fill="hold" grpId="2" nodeType="withEffect">
                                  <p:stCondLst>
                                    <p:cond delay="0"/>
                                  </p:stCondLst>
                                  <p:childTnLst>
                                    <p:set>
                                      <p:cBhvr>
                                        <p:cTn id="98" dur="1" fill="hold">
                                          <p:stCondLst>
                                            <p:cond delay="0"/>
                                          </p:stCondLst>
                                        </p:cTn>
                                        <p:tgtEl>
                                          <p:spTgt spid="147595"/>
                                        </p:tgtEl>
                                        <p:attrNameLst>
                                          <p:attrName>style.visibility</p:attrName>
                                        </p:attrNameLst>
                                      </p:cBhvr>
                                      <p:to>
                                        <p:strVal val="visible"/>
                                      </p:to>
                                    </p:set>
                                    <p:animEffect transition="in" filter="fade">
                                      <p:cBhvr>
                                        <p:cTn id="99" dur="500"/>
                                        <p:tgtEl>
                                          <p:spTgt spid="147595"/>
                                        </p:tgtEl>
                                      </p:cBhvr>
                                    </p:animEffect>
                                    <p:anim calcmode="lin" valueType="num">
                                      <p:cBhvr>
                                        <p:cTn id="100" dur="500" fill="hold"/>
                                        <p:tgtEl>
                                          <p:spTgt spid="147595"/>
                                        </p:tgtEl>
                                        <p:attrNameLst>
                                          <p:attrName>ppt_x</p:attrName>
                                        </p:attrNameLst>
                                      </p:cBhvr>
                                      <p:tavLst>
                                        <p:tav tm="0">
                                          <p:val>
                                            <p:strVal val="#ppt_x"/>
                                          </p:val>
                                        </p:tav>
                                        <p:tav tm="100000">
                                          <p:val>
                                            <p:strVal val="#ppt_x"/>
                                          </p:val>
                                        </p:tav>
                                      </p:tavLst>
                                    </p:anim>
                                    <p:anim calcmode="lin" valueType="num">
                                      <p:cBhvr>
                                        <p:cTn id="101" dur="450" decel="100000" fill="hold"/>
                                        <p:tgtEl>
                                          <p:spTgt spid="147595"/>
                                        </p:tgtEl>
                                        <p:attrNameLst>
                                          <p:attrName>ppt_y</p:attrName>
                                        </p:attrNameLst>
                                      </p:cBhvr>
                                      <p:tavLst>
                                        <p:tav tm="0">
                                          <p:val>
                                            <p:strVal val="#ppt_y+1"/>
                                          </p:val>
                                        </p:tav>
                                        <p:tav tm="100000">
                                          <p:val>
                                            <p:strVal val="#ppt_y-.03"/>
                                          </p:val>
                                        </p:tav>
                                      </p:tavLst>
                                    </p:anim>
                                    <p:anim calcmode="lin" valueType="num">
                                      <p:cBhvr>
                                        <p:cTn id="102" dur="50" accel="100000" fill="hold">
                                          <p:stCondLst>
                                            <p:cond delay="450"/>
                                          </p:stCondLst>
                                        </p:cTn>
                                        <p:tgtEl>
                                          <p:spTgt spid="147595"/>
                                        </p:tgtEl>
                                        <p:attrNameLst>
                                          <p:attrName>ppt_y</p:attrName>
                                        </p:attrNameLst>
                                      </p:cBhvr>
                                      <p:tavLst>
                                        <p:tav tm="0">
                                          <p:val>
                                            <p:strVal val="#ppt_y-.03"/>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8" presetClass="exit" presetSubtype="16" fill="hold" grpId="1" nodeType="clickEffect">
                                  <p:stCondLst>
                                    <p:cond delay="0"/>
                                  </p:stCondLst>
                                  <p:childTnLst>
                                    <p:animEffect transition="out" filter="diamond(in)">
                                      <p:cBhvr>
                                        <p:cTn id="106" dur="500"/>
                                        <p:tgtEl>
                                          <p:spTgt spid="147631"/>
                                        </p:tgtEl>
                                      </p:cBhvr>
                                    </p:animEffect>
                                    <p:set>
                                      <p:cBhvr>
                                        <p:cTn id="107" dur="1" fill="hold">
                                          <p:stCondLst>
                                            <p:cond delay="499"/>
                                          </p:stCondLst>
                                        </p:cTn>
                                        <p:tgtEl>
                                          <p:spTgt spid="147631"/>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4" presetClass="entr" presetSubtype="0" accel="100000" fill="hold" grpId="0" nodeType="clickEffect">
                                  <p:stCondLst>
                                    <p:cond delay="0"/>
                                  </p:stCondLst>
                                  <p:childTnLst>
                                    <p:set>
                                      <p:cBhvr>
                                        <p:cTn id="111" dur="1" fill="hold">
                                          <p:stCondLst>
                                            <p:cond delay="0"/>
                                          </p:stCondLst>
                                        </p:cTn>
                                        <p:tgtEl>
                                          <p:spTgt spid="147592"/>
                                        </p:tgtEl>
                                        <p:attrNameLst>
                                          <p:attrName>style.visibility</p:attrName>
                                        </p:attrNameLst>
                                      </p:cBhvr>
                                      <p:to>
                                        <p:strVal val="visible"/>
                                      </p:to>
                                    </p:set>
                                    <p:anim calcmode="lin" valueType="num">
                                      <p:cBhvr>
                                        <p:cTn id="112" dur="500" fill="hold"/>
                                        <p:tgtEl>
                                          <p:spTgt spid="147592"/>
                                        </p:tgtEl>
                                        <p:attrNameLst>
                                          <p:attrName>ppt_w</p:attrName>
                                        </p:attrNameLst>
                                      </p:cBhvr>
                                      <p:tavLst>
                                        <p:tav tm="0">
                                          <p:val>
                                            <p:strVal val="#ppt_w*0.05"/>
                                          </p:val>
                                        </p:tav>
                                        <p:tav tm="100000">
                                          <p:val>
                                            <p:strVal val="#ppt_w"/>
                                          </p:val>
                                        </p:tav>
                                      </p:tavLst>
                                    </p:anim>
                                    <p:anim calcmode="lin" valueType="num">
                                      <p:cBhvr>
                                        <p:cTn id="113" dur="500" fill="hold"/>
                                        <p:tgtEl>
                                          <p:spTgt spid="147592"/>
                                        </p:tgtEl>
                                        <p:attrNameLst>
                                          <p:attrName>ppt_h</p:attrName>
                                        </p:attrNameLst>
                                      </p:cBhvr>
                                      <p:tavLst>
                                        <p:tav tm="0">
                                          <p:val>
                                            <p:strVal val="#ppt_h"/>
                                          </p:val>
                                        </p:tav>
                                        <p:tav tm="100000">
                                          <p:val>
                                            <p:strVal val="#ppt_h"/>
                                          </p:val>
                                        </p:tav>
                                      </p:tavLst>
                                    </p:anim>
                                    <p:anim calcmode="lin" valueType="num">
                                      <p:cBhvr>
                                        <p:cTn id="114" dur="500" fill="hold"/>
                                        <p:tgtEl>
                                          <p:spTgt spid="147592"/>
                                        </p:tgtEl>
                                        <p:attrNameLst>
                                          <p:attrName>ppt_x</p:attrName>
                                        </p:attrNameLst>
                                      </p:cBhvr>
                                      <p:tavLst>
                                        <p:tav tm="0">
                                          <p:val>
                                            <p:strVal val="#ppt_x-.2"/>
                                          </p:val>
                                        </p:tav>
                                        <p:tav tm="100000">
                                          <p:val>
                                            <p:strVal val="#ppt_x"/>
                                          </p:val>
                                        </p:tav>
                                      </p:tavLst>
                                    </p:anim>
                                    <p:anim calcmode="lin" valueType="num">
                                      <p:cBhvr>
                                        <p:cTn id="115" dur="500" fill="hold"/>
                                        <p:tgtEl>
                                          <p:spTgt spid="147592"/>
                                        </p:tgtEl>
                                        <p:attrNameLst>
                                          <p:attrName>ppt_y</p:attrName>
                                        </p:attrNameLst>
                                      </p:cBhvr>
                                      <p:tavLst>
                                        <p:tav tm="0">
                                          <p:val>
                                            <p:strVal val="#ppt_y"/>
                                          </p:val>
                                        </p:tav>
                                        <p:tav tm="100000">
                                          <p:val>
                                            <p:strVal val="#ppt_y"/>
                                          </p:val>
                                        </p:tav>
                                      </p:tavLst>
                                    </p:anim>
                                    <p:animEffect transition="in" filter="fade">
                                      <p:cBhvr>
                                        <p:cTn id="116" dur="500"/>
                                        <p:tgtEl>
                                          <p:spTgt spid="14759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7" presetClass="entr" presetSubtype="0" fill="hold" nodeType="clickEffect">
                                  <p:stCondLst>
                                    <p:cond delay="0"/>
                                  </p:stCondLst>
                                  <p:childTnLst>
                                    <p:set>
                                      <p:cBhvr>
                                        <p:cTn id="120" dur="1" fill="hold">
                                          <p:stCondLst>
                                            <p:cond delay="0"/>
                                          </p:stCondLst>
                                        </p:cTn>
                                        <p:tgtEl>
                                          <p:spTgt spid="147580"/>
                                        </p:tgtEl>
                                        <p:attrNameLst>
                                          <p:attrName>style.visibility</p:attrName>
                                        </p:attrNameLst>
                                      </p:cBhvr>
                                      <p:to>
                                        <p:strVal val="visible"/>
                                      </p:to>
                                    </p:set>
                                    <p:animEffect transition="in" filter="fade">
                                      <p:cBhvr>
                                        <p:cTn id="121" dur="500"/>
                                        <p:tgtEl>
                                          <p:spTgt spid="147580"/>
                                        </p:tgtEl>
                                      </p:cBhvr>
                                    </p:animEffect>
                                    <p:anim calcmode="lin" valueType="num">
                                      <p:cBhvr>
                                        <p:cTn id="122" dur="500" fill="hold"/>
                                        <p:tgtEl>
                                          <p:spTgt spid="147580"/>
                                        </p:tgtEl>
                                        <p:attrNameLst>
                                          <p:attrName>ppt_x</p:attrName>
                                        </p:attrNameLst>
                                      </p:cBhvr>
                                      <p:tavLst>
                                        <p:tav tm="0">
                                          <p:val>
                                            <p:strVal val="#ppt_x"/>
                                          </p:val>
                                        </p:tav>
                                        <p:tav tm="100000">
                                          <p:val>
                                            <p:strVal val="#ppt_x"/>
                                          </p:val>
                                        </p:tav>
                                      </p:tavLst>
                                    </p:anim>
                                    <p:anim calcmode="lin" valueType="num">
                                      <p:cBhvr>
                                        <p:cTn id="123" dur="450" decel="100000" fill="hold"/>
                                        <p:tgtEl>
                                          <p:spTgt spid="147580"/>
                                        </p:tgtEl>
                                        <p:attrNameLst>
                                          <p:attrName>ppt_y</p:attrName>
                                        </p:attrNameLst>
                                      </p:cBhvr>
                                      <p:tavLst>
                                        <p:tav tm="0">
                                          <p:val>
                                            <p:strVal val="#ppt_y+1"/>
                                          </p:val>
                                        </p:tav>
                                        <p:tav tm="100000">
                                          <p:val>
                                            <p:strVal val="#ppt_y-.03"/>
                                          </p:val>
                                        </p:tav>
                                      </p:tavLst>
                                    </p:anim>
                                    <p:anim calcmode="lin" valueType="num">
                                      <p:cBhvr>
                                        <p:cTn id="124" dur="50" accel="100000" fill="hold">
                                          <p:stCondLst>
                                            <p:cond delay="450"/>
                                          </p:stCondLst>
                                        </p:cTn>
                                        <p:tgtEl>
                                          <p:spTgt spid="147580"/>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147632">
                                            <p:txEl>
                                              <p:pRg st="0" end="0"/>
                                            </p:txEl>
                                          </p:spTgt>
                                        </p:tgtEl>
                                        <p:attrNameLst>
                                          <p:attrName>style.visibility</p:attrName>
                                        </p:attrNameLst>
                                      </p:cBhvr>
                                      <p:to>
                                        <p:strVal val="visible"/>
                                      </p:to>
                                    </p:set>
                                    <p:animEffect transition="in" filter="fade">
                                      <p:cBhvr>
                                        <p:cTn id="127" dur="500"/>
                                        <p:tgtEl>
                                          <p:spTgt spid="147632">
                                            <p:txEl>
                                              <p:pRg st="0" end="0"/>
                                            </p:txEl>
                                          </p:spTgt>
                                        </p:tgtEl>
                                      </p:cBhvr>
                                    </p:animEffect>
                                    <p:anim calcmode="lin" valueType="num">
                                      <p:cBhvr>
                                        <p:cTn id="128" dur="500" fill="hold"/>
                                        <p:tgtEl>
                                          <p:spTgt spid="147632">
                                            <p:txEl>
                                              <p:pRg st="0" end="0"/>
                                            </p:txEl>
                                          </p:spTgt>
                                        </p:tgtEl>
                                        <p:attrNameLst>
                                          <p:attrName>ppt_x</p:attrName>
                                        </p:attrNameLst>
                                      </p:cBhvr>
                                      <p:tavLst>
                                        <p:tav tm="0">
                                          <p:val>
                                            <p:strVal val="#ppt_x"/>
                                          </p:val>
                                        </p:tav>
                                        <p:tav tm="100000">
                                          <p:val>
                                            <p:strVal val="#ppt_x"/>
                                          </p:val>
                                        </p:tav>
                                      </p:tavLst>
                                    </p:anim>
                                    <p:anim calcmode="lin" valueType="num">
                                      <p:cBhvr>
                                        <p:cTn id="129" dur="450" decel="100000" fill="hold"/>
                                        <p:tgtEl>
                                          <p:spTgt spid="147632">
                                            <p:txEl>
                                              <p:pRg st="0" end="0"/>
                                            </p:txEl>
                                          </p:spTgt>
                                        </p:tgtEl>
                                        <p:attrNameLst>
                                          <p:attrName>ppt_y</p:attrName>
                                        </p:attrNameLst>
                                      </p:cBhvr>
                                      <p:tavLst>
                                        <p:tav tm="0">
                                          <p:val>
                                            <p:strVal val="#ppt_y+1"/>
                                          </p:val>
                                        </p:tav>
                                        <p:tav tm="100000">
                                          <p:val>
                                            <p:strVal val="#ppt_y-.03"/>
                                          </p:val>
                                        </p:tav>
                                      </p:tavLst>
                                    </p:anim>
                                    <p:anim calcmode="lin" valueType="num">
                                      <p:cBhvr>
                                        <p:cTn id="130" dur="50" accel="100000" fill="hold">
                                          <p:stCondLst>
                                            <p:cond delay="450"/>
                                          </p:stCondLst>
                                        </p:cTn>
                                        <p:tgtEl>
                                          <p:spTgt spid="14763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nodeType="clickEffect">
                                  <p:stCondLst>
                                    <p:cond delay="0"/>
                                  </p:stCondLst>
                                  <p:childTnLst>
                                    <p:set>
                                      <p:cBhvr>
                                        <p:cTn id="134" dur="1" fill="hold">
                                          <p:stCondLst>
                                            <p:cond delay="0"/>
                                          </p:stCondLst>
                                        </p:cTn>
                                        <p:tgtEl>
                                          <p:spTgt spid="147570"/>
                                        </p:tgtEl>
                                        <p:attrNameLst>
                                          <p:attrName>style.visibility</p:attrName>
                                        </p:attrNameLst>
                                      </p:cBhvr>
                                      <p:to>
                                        <p:strVal val="visible"/>
                                      </p:to>
                                    </p:set>
                                    <p:animEffect transition="in" filter="dissolve">
                                      <p:cBhvr>
                                        <p:cTn id="135" dur="500"/>
                                        <p:tgtEl>
                                          <p:spTgt spid="147570"/>
                                        </p:tgtEl>
                                      </p:cBhvr>
                                    </p:animEffect>
                                  </p:childTnLst>
                                </p:cTn>
                              </p:par>
                              <p:par>
                                <p:cTn id="136" presetID="9" presetClass="entr" presetSubtype="0" fill="hold" grpId="2" nodeType="withEffect">
                                  <p:stCondLst>
                                    <p:cond delay="0"/>
                                  </p:stCondLst>
                                  <p:childTnLst>
                                    <p:set>
                                      <p:cBhvr>
                                        <p:cTn id="137" dur="1" fill="hold">
                                          <p:stCondLst>
                                            <p:cond delay="0"/>
                                          </p:stCondLst>
                                        </p:cTn>
                                        <p:tgtEl>
                                          <p:spTgt spid="147597"/>
                                        </p:tgtEl>
                                        <p:attrNameLst>
                                          <p:attrName>style.visibility</p:attrName>
                                        </p:attrNameLst>
                                      </p:cBhvr>
                                      <p:to>
                                        <p:strVal val="visible"/>
                                      </p:to>
                                    </p:set>
                                    <p:animEffect transition="in" filter="dissolve">
                                      <p:cBhvr>
                                        <p:cTn id="138" dur="500"/>
                                        <p:tgtEl>
                                          <p:spTgt spid="147597"/>
                                        </p:tgtEl>
                                      </p:cBhvr>
                                    </p:animEffect>
                                  </p:childTnLst>
                                </p:cTn>
                              </p:par>
                              <p:par>
                                <p:cTn id="139" presetID="9" presetClass="entr" presetSubtype="0" fill="hold" grpId="2" nodeType="withEffect">
                                  <p:stCondLst>
                                    <p:cond delay="0"/>
                                  </p:stCondLst>
                                  <p:childTnLst>
                                    <p:set>
                                      <p:cBhvr>
                                        <p:cTn id="140" dur="1" fill="hold">
                                          <p:stCondLst>
                                            <p:cond delay="0"/>
                                          </p:stCondLst>
                                        </p:cTn>
                                        <p:tgtEl>
                                          <p:spTgt spid="147598"/>
                                        </p:tgtEl>
                                        <p:attrNameLst>
                                          <p:attrName>style.visibility</p:attrName>
                                        </p:attrNameLst>
                                      </p:cBhvr>
                                      <p:to>
                                        <p:strVal val="visible"/>
                                      </p:to>
                                    </p:set>
                                    <p:animEffect transition="in" filter="dissolve">
                                      <p:cBhvr>
                                        <p:cTn id="141" dur="500"/>
                                        <p:tgtEl>
                                          <p:spTgt spid="147598"/>
                                        </p:tgtEl>
                                      </p:cBhvr>
                                    </p:animEffect>
                                  </p:childTnLst>
                                </p:cTn>
                              </p:par>
                              <p:par>
                                <p:cTn id="142" presetID="9" presetClass="entr" presetSubtype="0" fill="hold" grpId="3" nodeType="withEffect">
                                  <p:stCondLst>
                                    <p:cond delay="0"/>
                                  </p:stCondLst>
                                  <p:childTnLst>
                                    <p:set>
                                      <p:cBhvr>
                                        <p:cTn id="143" dur="1" fill="hold">
                                          <p:stCondLst>
                                            <p:cond delay="0"/>
                                          </p:stCondLst>
                                        </p:cTn>
                                        <p:tgtEl>
                                          <p:spTgt spid="147599"/>
                                        </p:tgtEl>
                                        <p:attrNameLst>
                                          <p:attrName>style.visibility</p:attrName>
                                        </p:attrNameLst>
                                      </p:cBhvr>
                                      <p:to>
                                        <p:strVal val="visible"/>
                                      </p:to>
                                    </p:set>
                                    <p:animEffect transition="in" filter="dissolve">
                                      <p:cBhvr>
                                        <p:cTn id="144" dur="500"/>
                                        <p:tgtEl>
                                          <p:spTgt spid="147599"/>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8" presetClass="exit" presetSubtype="16" fill="hold" nodeType="clickEffect">
                                  <p:stCondLst>
                                    <p:cond delay="0"/>
                                  </p:stCondLst>
                                  <p:childTnLst>
                                    <p:animEffect transition="out" filter="diamond(in)">
                                      <p:cBhvr>
                                        <p:cTn id="148" dur="500"/>
                                        <p:tgtEl>
                                          <p:spTgt spid="147632">
                                            <p:txEl>
                                              <p:pRg st="0" end="0"/>
                                            </p:txEl>
                                          </p:spTgt>
                                        </p:tgtEl>
                                      </p:cBhvr>
                                    </p:animEffect>
                                    <p:set>
                                      <p:cBhvr>
                                        <p:cTn id="149" dur="1" fill="hold">
                                          <p:stCondLst>
                                            <p:cond delay="499"/>
                                          </p:stCondLst>
                                        </p:cTn>
                                        <p:tgtEl>
                                          <p:spTgt spid="147632">
                                            <p:txEl>
                                              <p:pRg st="0" end="0"/>
                                            </p:txEl>
                                          </p:spTgt>
                                        </p:tgtEl>
                                        <p:attrNameLst>
                                          <p:attrName>style.visibility</p:attrName>
                                        </p:attrNameLst>
                                      </p:cBhvr>
                                      <p:to>
                                        <p:strVal val="hidden"/>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30" presetClass="entr" presetSubtype="0" fill="hold" grpId="0" nodeType="clickEffect">
                                  <p:stCondLst>
                                    <p:cond delay="0"/>
                                  </p:stCondLst>
                                  <p:childTnLst>
                                    <p:set>
                                      <p:cBhvr>
                                        <p:cTn id="153" dur="1" fill="hold">
                                          <p:stCondLst>
                                            <p:cond delay="0"/>
                                          </p:stCondLst>
                                        </p:cTn>
                                        <p:tgtEl>
                                          <p:spTgt spid="147593"/>
                                        </p:tgtEl>
                                        <p:attrNameLst>
                                          <p:attrName>style.visibility</p:attrName>
                                        </p:attrNameLst>
                                      </p:cBhvr>
                                      <p:to>
                                        <p:strVal val="visible"/>
                                      </p:to>
                                    </p:set>
                                    <p:animEffect transition="in" filter="fade">
                                      <p:cBhvr>
                                        <p:cTn id="154" dur="400" decel="100000"/>
                                        <p:tgtEl>
                                          <p:spTgt spid="147593"/>
                                        </p:tgtEl>
                                      </p:cBhvr>
                                    </p:animEffect>
                                    <p:anim calcmode="lin" valueType="num">
                                      <p:cBhvr>
                                        <p:cTn id="155" dur="400" decel="100000" fill="hold"/>
                                        <p:tgtEl>
                                          <p:spTgt spid="147593"/>
                                        </p:tgtEl>
                                        <p:attrNameLst>
                                          <p:attrName>style.rotation</p:attrName>
                                        </p:attrNameLst>
                                      </p:cBhvr>
                                      <p:tavLst>
                                        <p:tav tm="0">
                                          <p:val>
                                            <p:fltVal val="-90"/>
                                          </p:val>
                                        </p:tav>
                                        <p:tav tm="100000">
                                          <p:val>
                                            <p:fltVal val="0"/>
                                          </p:val>
                                        </p:tav>
                                      </p:tavLst>
                                    </p:anim>
                                    <p:anim calcmode="lin" valueType="num">
                                      <p:cBhvr>
                                        <p:cTn id="156" dur="400" decel="100000" fill="hold"/>
                                        <p:tgtEl>
                                          <p:spTgt spid="147593"/>
                                        </p:tgtEl>
                                        <p:attrNameLst>
                                          <p:attrName>ppt_x</p:attrName>
                                        </p:attrNameLst>
                                      </p:cBhvr>
                                      <p:tavLst>
                                        <p:tav tm="0">
                                          <p:val>
                                            <p:strVal val="#ppt_x+0.4"/>
                                          </p:val>
                                        </p:tav>
                                        <p:tav tm="100000">
                                          <p:val>
                                            <p:strVal val="#ppt_x-0.05"/>
                                          </p:val>
                                        </p:tav>
                                      </p:tavLst>
                                    </p:anim>
                                    <p:anim calcmode="lin" valueType="num">
                                      <p:cBhvr>
                                        <p:cTn id="157" dur="400" decel="100000" fill="hold"/>
                                        <p:tgtEl>
                                          <p:spTgt spid="147593"/>
                                        </p:tgtEl>
                                        <p:attrNameLst>
                                          <p:attrName>ppt_y</p:attrName>
                                        </p:attrNameLst>
                                      </p:cBhvr>
                                      <p:tavLst>
                                        <p:tav tm="0">
                                          <p:val>
                                            <p:strVal val="#ppt_y-0.4"/>
                                          </p:val>
                                        </p:tav>
                                        <p:tav tm="100000">
                                          <p:val>
                                            <p:strVal val="#ppt_y+0.1"/>
                                          </p:val>
                                        </p:tav>
                                      </p:tavLst>
                                    </p:anim>
                                    <p:anim calcmode="lin" valueType="num">
                                      <p:cBhvr>
                                        <p:cTn id="158" dur="100" accel="100000" fill="hold">
                                          <p:stCondLst>
                                            <p:cond delay="400"/>
                                          </p:stCondLst>
                                        </p:cTn>
                                        <p:tgtEl>
                                          <p:spTgt spid="147593"/>
                                        </p:tgtEl>
                                        <p:attrNameLst>
                                          <p:attrName>ppt_x</p:attrName>
                                        </p:attrNameLst>
                                      </p:cBhvr>
                                      <p:tavLst>
                                        <p:tav tm="0">
                                          <p:val>
                                            <p:strVal val="#ppt_x-0.05"/>
                                          </p:val>
                                        </p:tav>
                                        <p:tav tm="100000">
                                          <p:val>
                                            <p:strVal val="#ppt_x"/>
                                          </p:val>
                                        </p:tav>
                                      </p:tavLst>
                                    </p:anim>
                                    <p:anim calcmode="lin" valueType="num">
                                      <p:cBhvr>
                                        <p:cTn id="159" dur="100" accel="100000" fill="hold">
                                          <p:stCondLst>
                                            <p:cond delay="400"/>
                                          </p:stCondLst>
                                        </p:cTn>
                                        <p:tgtEl>
                                          <p:spTgt spid="147593"/>
                                        </p:tgtEl>
                                        <p:attrNameLst>
                                          <p:attrName>ppt_y</p:attrName>
                                        </p:attrNameLst>
                                      </p:cBhvr>
                                      <p:tavLst>
                                        <p:tav tm="0">
                                          <p:val>
                                            <p:strVal val="#ppt_y+0.1"/>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147633">
                                            <p:txEl>
                                              <p:pRg st="0" end="0"/>
                                            </p:txEl>
                                          </p:spTgt>
                                        </p:tgtEl>
                                        <p:attrNameLst>
                                          <p:attrName>style.visibility</p:attrName>
                                        </p:attrNameLst>
                                      </p:cBhvr>
                                      <p:to>
                                        <p:strVal val="visible"/>
                                      </p:to>
                                    </p:set>
                                    <p:anim calcmode="lin" valueType="num">
                                      <p:cBhvr additive="base">
                                        <p:cTn id="162" dur="500" fill="hold"/>
                                        <p:tgtEl>
                                          <p:spTgt spid="147633">
                                            <p:txEl>
                                              <p:pRg st="0" end="0"/>
                                            </p:txEl>
                                          </p:spTgt>
                                        </p:tgtEl>
                                        <p:attrNameLst>
                                          <p:attrName>ppt_x</p:attrName>
                                        </p:attrNameLst>
                                      </p:cBhvr>
                                      <p:tavLst>
                                        <p:tav tm="0">
                                          <p:val>
                                            <p:strVal val="#ppt_x"/>
                                          </p:val>
                                        </p:tav>
                                        <p:tav tm="100000">
                                          <p:val>
                                            <p:strVal val="#ppt_x"/>
                                          </p:val>
                                        </p:tav>
                                      </p:tavLst>
                                    </p:anim>
                                    <p:anim calcmode="lin" valueType="num">
                                      <p:cBhvr additive="base">
                                        <p:cTn id="163" dur="500" fill="hold"/>
                                        <p:tgtEl>
                                          <p:spTgt spid="147633">
                                            <p:txEl>
                                              <p:pRg st="0" end="0"/>
                                            </p:txEl>
                                          </p:spTgt>
                                        </p:tgtEl>
                                        <p:attrNameLst>
                                          <p:attrName>ppt_y</p:attrName>
                                        </p:attrNameLst>
                                      </p:cBhvr>
                                      <p:tavLst>
                                        <p:tav tm="0">
                                          <p:val>
                                            <p:strVal val="1+#ppt_h/2"/>
                                          </p:val>
                                        </p:tav>
                                        <p:tav tm="100000">
                                          <p:val>
                                            <p:strVal val="#ppt_y"/>
                                          </p:val>
                                        </p:tav>
                                      </p:tavLst>
                                    </p:anim>
                                  </p:childTnLst>
                                </p:cTn>
                              </p:par>
                              <p:par>
                                <p:cTn id="164" presetID="3" presetClass="entr" presetSubtype="10" fill="hold" nodeType="withEffect">
                                  <p:stCondLst>
                                    <p:cond delay="0"/>
                                  </p:stCondLst>
                                  <p:childTnLst>
                                    <p:set>
                                      <p:cBhvr>
                                        <p:cTn id="165" dur="1" fill="hold">
                                          <p:stCondLst>
                                            <p:cond delay="0"/>
                                          </p:stCondLst>
                                        </p:cTn>
                                        <p:tgtEl>
                                          <p:spTgt spid="147518"/>
                                        </p:tgtEl>
                                        <p:attrNameLst>
                                          <p:attrName>style.visibility</p:attrName>
                                        </p:attrNameLst>
                                      </p:cBhvr>
                                      <p:to>
                                        <p:strVal val="visible"/>
                                      </p:to>
                                    </p:set>
                                    <p:animEffect transition="in" filter="blinds(horizontal)">
                                      <p:cBhvr>
                                        <p:cTn id="166" dur="500"/>
                                        <p:tgtEl>
                                          <p:spTgt spid="147518"/>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4" presetClass="entr" presetSubtype="16" fill="hold" nodeType="clickEffect">
                                  <p:stCondLst>
                                    <p:cond delay="0"/>
                                  </p:stCondLst>
                                  <p:childTnLst>
                                    <p:set>
                                      <p:cBhvr>
                                        <p:cTn id="170" dur="1" fill="hold">
                                          <p:stCondLst>
                                            <p:cond delay="0"/>
                                          </p:stCondLst>
                                        </p:cTn>
                                        <p:tgtEl>
                                          <p:spTgt spid="147478"/>
                                        </p:tgtEl>
                                        <p:attrNameLst>
                                          <p:attrName>style.visibility</p:attrName>
                                        </p:attrNameLst>
                                      </p:cBhvr>
                                      <p:to>
                                        <p:strVal val="visible"/>
                                      </p:to>
                                    </p:set>
                                    <p:animEffect transition="in" filter="box(in)">
                                      <p:cBhvr>
                                        <p:cTn id="171" dur="500"/>
                                        <p:tgtEl>
                                          <p:spTgt spid="147478"/>
                                        </p:tgtEl>
                                      </p:cBhvr>
                                    </p:animEffect>
                                  </p:childTnLst>
                                </p:cTn>
                              </p:par>
                              <p:par>
                                <p:cTn id="172" presetID="4" presetClass="entr" presetSubtype="16" fill="hold" grpId="2" nodeType="withEffect">
                                  <p:stCondLst>
                                    <p:cond delay="0"/>
                                  </p:stCondLst>
                                  <p:childTnLst>
                                    <p:set>
                                      <p:cBhvr>
                                        <p:cTn id="173" dur="1" fill="hold">
                                          <p:stCondLst>
                                            <p:cond delay="0"/>
                                          </p:stCondLst>
                                        </p:cTn>
                                        <p:tgtEl>
                                          <p:spTgt spid="147600"/>
                                        </p:tgtEl>
                                        <p:attrNameLst>
                                          <p:attrName>style.visibility</p:attrName>
                                        </p:attrNameLst>
                                      </p:cBhvr>
                                      <p:to>
                                        <p:strVal val="visible"/>
                                      </p:to>
                                    </p:set>
                                    <p:animEffect transition="in" filter="box(in)">
                                      <p:cBhvr>
                                        <p:cTn id="174" dur="500"/>
                                        <p:tgtEl>
                                          <p:spTgt spid="147600"/>
                                        </p:tgtEl>
                                      </p:cBhvr>
                                    </p:animEffect>
                                  </p:childTnLst>
                                </p:cTn>
                              </p:par>
                              <p:par>
                                <p:cTn id="175" presetID="4" presetClass="entr" presetSubtype="16" fill="hold" grpId="2" nodeType="withEffect">
                                  <p:stCondLst>
                                    <p:cond delay="0"/>
                                  </p:stCondLst>
                                  <p:childTnLst>
                                    <p:set>
                                      <p:cBhvr>
                                        <p:cTn id="176" dur="1" fill="hold">
                                          <p:stCondLst>
                                            <p:cond delay="0"/>
                                          </p:stCondLst>
                                        </p:cTn>
                                        <p:tgtEl>
                                          <p:spTgt spid="147604"/>
                                        </p:tgtEl>
                                        <p:attrNameLst>
                                          <p:attrName>style.visibility</p:attrName>
                                        </p:attrNameLst>
                                      </p:cBhvr>
                                      <p:to>
                                        <p:strVal val="visible"/>
                                      </p:to>
                                    </p:set>
                                    <p:animEffect transition="in" filter="box(in)">
                                      <p:cBhvr>
                                        <p:cTn id="177" dur="500"/>
                                        <p:tgtEl>
                                          <p:spTgt spid="147604"/>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 presetClass="exit" presetSubtype="4" fill="hold" nodeType="clickEffect">
                                  <p:stCondLst>
                                    <p:cond delay="0"/>
                                  </p:stCondLst>
                                  <p:childTnLst>
                                    <p:anim calcmode="lin" valueType="num">
                                      <p:cBhvr additive="base">
                                        <p:cTn id="181" dur="500"/>
                                        <p:tgtEl>
                                          <p:spTgt spid="147633">
                                            <p:txEl>
                                              <p:pRg st="0" end="0"/>
                                            </p:txEl>
                                          </p:spTgt>
                                        </p:tgtEl>
                                        <p:attrNameLst>
                                          <p:attrName>ppt_x</p:attrName>
                                        </p:attrNameLst>
                                      </p:cBhvr>
                                      <p:tavLst>
                                        <p:tav tm="0">
                                          <p:val>
                                            <p:strVal val="ppt_x"/>
                                          </p:val>
                                        </p:tav>
                                        <p:tav tm="100000">
                                          <p:val>
                                            <p:strVal val="ppt_x"/>
                                          </p:val>
                                        </p:tav>
                                      </p:tavLst>
                                    </p:anim>
                                    <p:anim calcmode="lin" valueType="num">
                                      <p:cBhvr additive="base">
                                        <p:cTn id="182" dur="500"/>
                                        <p:tgtEl>
                                          <p:spTgt spid="147633">
                                            <p:txEl>
                                              <p:pRg st="0" end="0"/>
                                            </p:txEl>
                                          </p:spTgt>
                                        </p:tgtEl>
                                        <p:attrNameLst>
                                          <p:attrName>ppt_y</p:attrName>
                                        </p:attrNameLst>
                                      </p:cBhvr>
                                      <p:tavLst>
                                        <p:tav tm="0">
                                          <p:val>
                                            <p:strVal val="ppt_y"/>
                                          </p:val>
                                        </p:tav>
                                        <p:tav tm="100000">
                                          <p:val>
                                            <p:strVal val="1+ppt_h/2"/>
                                          </p:val>
                                        </p:tav>
                                      </p:tavLst>
                                    </p:anim>
                                    <p:set>
                                      <p:cBhvr>
                                        <p:cTn id="183" dur="1" fill="hold">
                                          <p:stCondLst>
                                            <p:cond delay="499"/>
                                          </p:stCondLst>
                                        </p:cTn>
                                        <p:tgtEl>
                                          <p:spTgt spid="147633">
                                            <p:txEl>
                                              <p:pRg st="0" end="0"/>
                                            </p:txEl>
                                          </p:spTgt>
                                        </p:tgtEl>
                                        <p:attrNameLst>
                                          <p:attrName>style.visibility</p:attrName>
                                        </p:attrNameLst>
                                      </p:cBhvr>
                                      <p:to>
                                        <p:strVal val="hidden"/>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4" presetClass="exit" presetSubtype="16" fill="hold" grpId="3" nodeType="clickEffect">
                                  <p:stCondLst>
                                    <p:cond delay="0"/>
                                  </p:stCondLst>
                                  <p:childTnLst>
                                    <p:animEffect transition="out" filter="box(in)">
                                      <p:cBhvr>
                                        <p:cTn id="187" dur="500"/>
                                        <p:tgtEl>
                                          <p:spTgt spid="147605"/>
                                        </p:tgtEl>
                                      </p:cBhvr>
                                    </p:animEffect>
                                    <p:set>
                                      <p:cBhvr>
                                        <p:cTn id="188" dur="1" fill="hold">
                                          <p:stCondLst>
                                            <p:cond delay="499"/>
                                          </p:stCondLst>
                                        </p:cTn>
                                        <p:tgtEl>
                                          <p:spTgt spid="147605"/>
                                        </p:tgtEl>
                                        <p:attrNameLst>
                                          <p:attrName>style.visibility</p:attrName>
                                        </p:attrNameLst>
                                      </p:cBhvr>
                                      <p:to>
                                        <p:strVal val="hidden"/>
                                      </p:to>
                                    </p:set>
                                  </p:childTnLst>
                                </p:cTn>
                              </p:par>
                              <p:par>
                                <p:cTn id="189" presetID="4" presetClass="exit" presetSubtype="16" fill="hold" grpId="3" nodeType="withEffect">
                                  <p:stCondLst>
                                    <p:cond delay="0"/>
                                  </p:stCondLst>
                                  <p:childTnLst>
                                    <p:animEffect transition="out" filter="box(in)">
                                      <p:cBhvr>
                                        <p:cTn id="190" dur="500"/>
                                        <p:tgtEl>
                                          <p:spTgt spid="147606"/>
                                        </p:tgtEl>
                                      </p:cBhvr>
                                    </p:animEffect>
                                    <p:set>
                                      <p:cBhvr>
                                        <p:cTn id="191" dur="1" fill="hold">
                                          <p:stCondLst>
                                            <p:cond delay="499"/>
                                          </p:stCondLst>
                                        </p:cTn>
                                        <p:tgtEl>
                                          <p:spTgt spid="147606"/>
                                        </p:tgtEl>
                                        <p:attrNameLst>
                                          <p:attrName>style.visibility</p:attrName>
                                        </p:attrNameLst>
                                      </p:cBhvr>
                                      <p:to>
                                        <p:strVal val="hidden"/>
                                      </p:to>
                                    </p:set>
                                  </p:childTnLst>
                                </p:cTn>
                              </p:par>
                              <p:par>
                                <p:cTn id="192" presetID="4" presetClass="exit" presetSubtype="16" fill="hold" grpId="3" nodeType="withEffect">
                                  <p:stCondLst>
                                    <p:cond delay="0"/>
                                  </p:stCondLst>
                                  <p:childTnLst>
                                    <p:animEffect transition="out" filter="box(in)">
                                      <p:cBhvr>
                                        <p:cTn id="193" dur="500"/>
                                        <p:tgtEl>
                                          <p:spTgt spid="147594"/>
                                        </p:tgtEl>
                                      </p:cBhvr>
                                    </p:animEffect>
                                    <p:set>
                                      <p:cBhvr>
                                        <p:cTn id="194" dur="1" fill="hold">
                                          <p:stCondLst>
                                            <p:cond delay="499"/>
                                          </p:stCondLst>
                                        </p:cTn>
                                        <p:tgtEl>
                                          <p:spTgt spid="147594"/>
                                        </p:tgtEl>
                                        <p:attrNameLst>
                                          <p:attrName>style.visibility</p:attrName>
                                        </p:attrNameLst>
                                      </p:cBhvr>
                                      <p:to>
                                        <p:strVal val="hidden"/>
                                      </p:to>
                                    </p:set>
                                  </p:childTnLst>
                                </p:cTn>
                              </p:par>
                              <p:par>
                                <p:cTn id="195" presetID="4" presetClass="exit" presetSubtype="16" fill="hold" grpId="3" nodeType="withEffect">
                                  <p:stCondLst>
                                    <p:cond delay="0"/>
                                  </p:stCondLst>
                                  <p:childTnLst>
                                    <p:animEffect transition="out" filter="box(in)">
                                      <p:cBhvr>
                                        <p:cTn id="196" dur="500"/>
                                        <p:tgtEl>
                                          <p:spTgt spid="147596"/>
                                        </p:tgtEl>
                                      </p:cBhvr>
                                    </p:animEffect>
                                    <p:set>
                                      <p:cBhvr>
                                        <p:cTn id="197" dur="1" fill="hold">
                                          <p:stCondLst>
                                            <p:cond delay="499"/>
                                          </p:stCondLst>
                                        </p:cTn>
                                        <p:tgtEl>
                                          <p:spTgt spid="147596"/>
                                        </p:tgtEl>
                                        <p:attrNameLst>
                                          <p:attrName>style.visibility</p:attrName>
                                        </p:attrNameLst>
                                      </p:cBhvr>
                                      <p:to>
                                        <p:strVal val="hidden"/>
                                      </p:to>
                                    </p:set>
                                  </p:childTnLst>
                                </p:cTn>
                              </p:par>
                              <p:par>
                                <p:cTn id="198" presetID="4" presetClass="exit" presetSubtype="16" fill="hold" grpId="3" nodeType="withEffect">
                                  <p:stCondLst>
                                    <p:cond delay="0"/>
                                  </p:stCondLst>
                                  <p:childTnLst>
                                    <p:animEffect transition="out" filter="box(in)">
                                      <p:cBhvr>
                                        <p:cTn id="199" dur="500"/>
                                        <p:tgtEl>
                                          <p:spTgt spid="147595"/>
                                        </p:tgtEl>
                                      </p:cBhvr>
                                    </p:animEffect>
                                    <p:set>
                                      <p:cBhvr>
                                        <p:cTn id="200" dur="1" fill="hold">
                                          <p:stCondLst>
                                            <p:cond delay="499"/>
                                          </p:stCondLst>
                                        </p:cTn>
                                        <p:tgtEl>
                                          <p:spTgt spid="147595"/>
                                        </p:tgtEl>
                                        <p:attrNameLst>
                                          <p:attrName>style.visibility</p:attrName>
                                        </p:attrNameLst>
                                      </p:cBhvr>
                                      <p:to>
                                        <p:strVal val="hidden"/>
                                      </p:to>
                                    </p:set>
                                  </p:childTnLst>
                                </p:cTn>
                              </p:par>
                              <p:par>
                                <p:cTn id="201" presetID="4" presetClass="exit" presetSubtype="16" fill="hold" grpId="3" nodeType="withEffect">
                                  <p:stCondLst>
                                    <p:cond delay="0"/>
                                  </p:stCondLst>
                                  <p:childTnLst>
                                    <p:animEffect transition="out" filter="box(in)">
                                      <p:cBhvr>
                                        <p:cTn id="202" dur="500"/>
                                        <p:tgtEl>
                                          <p:spTgt spid="147597"/>
                                        </p:tgtEl>
                                      </p:cBhvr>
                                    </p:animEffect>
                                    <p:set>
                                      <p:cBhvr>
                                        <p:cTn id="203" dur="1" fill="hold">
                                          <p:stCondLst>
                                            <p:cond delay="499"/>
                                          </p:stCondLst>
                                        </p:cTn>
                                        <p:tgtEl>
                                          <p:spTgt spid="147597"/>
                                        </p:tgtEl>
                                        <p:attrNameLst>
                                          <p:attrName>style.visibility</p:attrName>
                                        </p:attrNameLst>
                                      </p:cBhvr>
                                      <p:to>
                                        <p:strVal val="hidden"/>
                                      </p:to>
                                    </p:set>
                                  </p:childTnLst>
                                </p:cTn>
                              </p:par>
                              <p:par>
                                <p:cTn id="204" presetID="4" presetClass="exit" presetSubtype="16" fill="hold" grpId="3" nodeType="withEffect">
                                  <p:stCondLst>
                                    <p:cond delay="0"/>
                                  </p:stCondLst>
                                  <p:childTnLst>
                                    <p:animEffect transition="out" filter="box(in)">
                                      <p:cBhvr>
                                        <p:cTn id="205" dur="500"/>
                                        <p:tgtEl>
                                          <p:spTgt spid="147598"/>
                                        </p:tgtEl>
                                      </p:cBhvr>
                                    </p:animEffect>
                                    <p:set>
                                      <p:cBhvr>
                                        <p:cTn id="206" dur="1" fill="hold">
                                          <p:stCondLst>
                                            <p:cond delay="499"/>
                                          </p:stCondLst>
                                        </p:cTn>
                                        <p:tgtEl>
                                          <p:spTgt spid="147598"/>
                                        </p:tgtEl>
                                        <p:attrNameLst>
                                          <p:attrName>style.visibility</p:attrName>
                                        </p:attrNameLst>
                                      </p:cBhvr>
                                      <p:to>
                                        <p:strVal val="hidden"/>
                                      </p:to>
                                    </p:set>
                                  </p:childTnLst>
                                </p:cTn>
                              </p:par>
                              <p:par>
                                <p:cTn id="207" presetID="4" presetClass="exit" presetSubtype="16" fill="hold" grpId="4" nodeType="withEffect">
                                  <p:stCondLst>
                                    <p:cond delay="0"/>
                                  </p:stCondLst>
                                  <p:childTnLst>
                                    <p:animEffect transition="out" filter="box(in)">
                                      <p:cBhvr>
                                        <p:cTn id="208" dur="500"/>
                                        <p:tgtEl>
                                          <p:spTgt spid="147599"/>
                                        </p:tgtEl>
                                      </p:cBhvr>
                                    </p:animEffect>
                                    <p:set>
                                      <p:cBhvr>
                                        <p:cTn id="209" dur="1" fill="hold">
                                          <p:stCondLst>
                                            <p:cond delay="499"/>
                                          </p:stCondLst>
                                        </p:cTn>
                                        <p:tgtEl>
                                          <p:spTgt spid="147599"/>
                                        </p:tgtEl>
                                        <p:attrNameLst>
                                          <p:attrName>style.visibility</p:attrName>
                                        </p:attrNameLst>
                                      </p:cBhvr>
                                      <p:to>
                                        <p:strVal val="hidden"/>
                                      </p:to>
                                    </p:set>
                                  </p:childTnLst>
                                </p:cTn>
                              </p:par>
                              <p:par>
                                <p:cTn id="210" presetID="4" presetClass="exit" presetSubtype="16" fill="hold" grpId="3" nodeType="withEffect">
                                  <p:stCondLst>
                                    <p:cond delay="0"/>
                                  </p:stCondLst>
                                  <p:childTnLst>
                                    <p:animEffect transition="out" filter="box(in)">
                                      <p:cBhvr>
                                        <p:cTn id="211" dur="500"/>
                                        <p:tgtEl>
                                          <p:spTgt spid="147604"/>
                                        </p:tgtEl>
                                      </p:cBhvr>
                                    </p:animEffect>
                                    <p:set>
                                      <p:cBhvr>
                                        <p:cTn id="212" dur="1" fill="hold">
                                          <p:stCondLst>
                                            <p:cond delay="499"/>
                                          </p:stCondLst>
                                        </p:cTn>
                                        <p:tgtEl>
                                          <p:spTgt spid="147604"/>
                                        </p:tgtEl>
                                        <p:attrNameLst>
                                          <p:attrName>style.visibility</p:attrName>
                                        </p:attrNameLst>
                                      </p:cBhvr>
                                      <p:to>
                                        <p:strVal val="hidden"/>
                                      </p:to>
                                    </p:set>
                                  </p:childTnLst>
                                </p:cTn>
                              </p:par>
                              <p:par>
                                <p:cTn id="213" presetID="4" presetClass="exit" presetSubtype="16" fill="hold" grpId="3" nodeType="withEffect">
                                  <p:stCondLst>
                                    <p:cond delay="0"/>
                                  </p:stCondLst>
                                  <p:childTnLst>
                                    <p:animEffect transition="out" filter="box(in)">
                                      <p:cBhvr>
                                        <p:cTn id="214" dur="500"/>
                                        <p:tgtEl>
                                          <p:spTgt spid="147600"/>
                                        </p:tgtEl>
                                      </p:cBhvr>
                                    </p:animEffect>
                                    <p:set>
                                      <p:cBhvr>
                                        <p:cTn id="215" dur="1" fill="hold">
                                          <p:stCondLst>
                                            <p:cond delay="499"/>
                                          </p:stCondLst>
                                        </p:cTn>
                                        <p:tgtEl>
                                          <p:spTgt spid="147600"/>
                                        </p:tgtEl>
                                        <p:attrNameLst>
                                          <p:attrName>style.visibility</p:attrName>
                                        </p:attrNameLst>
                                      </p:cBhvr>
                                      <p:to>
                                        <p:strVal val="hidden"/>
                                      </p:to>
                                    </p:se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30" presetClass="entr" presetSubtype="0" fill="hold" grpId="0" nodeType="clickEffect">
                                  <p:stCondLst>
                                    <p:cond delay="0"/>
                                  </p:stCondLst>
                                  <p:childTnLst>
                                    <p:set>
                                      <p:cBhvr>
                                        <p:cTn id="219" dur="1" fill="hold">
                                          <p:stCondLst>
                                            <p:cond delay="0"/>
                                          </p:stCondLst>
                                        </p:cTn>
                                        <p:tgtEl>
                                          <p:spTgt spid="147601"/>
                                        </p:tgtEl>
                                        <p:attrNameLst>
                                          <p:attrName>style.visibility</p:attrName>
                                        </p:attrNameLst>
                                      </p:cBhvr>
                                      <p:to>
                                        <p:strVal val="visible"/>
                                      </p:to>
                                    </p:set>
                                    <p:animEffect transition="in" filter="fade">
                                      <p:cBhvr>
                                        <p:cTn id="220" dur="400" decel="100000"/>
                                        <p:tgtEl>
                                          <p:spTgt spid="147601"/>
                                        </p:tgtEl>
                                      </p:cBhvr>
                                    </p:animEffect>
                                    <p:anim calcmode="lin" valueType="num">
                                      <p:cBhvr>
                                        <p:cTn id="221" dur="400" decel="100000" fill="hold"/>
                                        <p:tgtEl>
                                          <p:spTgt spid="147601"/>
                                        </p:tgtEl>
                                        <p:attrNameLst>
                                          <p:attrName>style.rotation</p:attrName>
                                        </p:attrNameLst>
                                      </p:cBhvr>
                                      <p:tavLst>
                                        <p:tav tm="0">
                                          <p:val>
                                            <p:fltVal val="-90"/>
                                          </p:val>
                                        </p:tav>
                                        <p:tav tm="100000">
                                          <p:val>
                                            <p:fltVal val="0"/>
                                          </p:val>
                                        </p:tav>
                                      </p:tavLst>
                                    </p:anim>
                                    <p:anim calcmode="lin" valueType="num">
                                      <p:cBhvr>
                                        <p:cTn id="222" dur="400" decel="100000" fill="hold"/>
                                        <p:tgtEl>
                                          <p:spTgt spid="147601"/>
                                        </p:tgtEl>
                                        <p:attrNameLst>
                                          <p:attrName>ppt_x</p:attrName>
                                        </p:attrNameLst>
                                      </p:cBhvr>
                                      <p:tavLst>
                                        <p:tav tm="0">
                                          <p:val>
                                            <p:strVal val="#ppt_x+0.4"/>
                                          </p:val>
                                        </p:tav>
                                        <p:tav tm="100000">
                                          <p:val>
                                            <p:strVal val="#ppt_x-0.05"/>
                                          </p:val>
                                        </p:tav>
                                      </p:tavLst>
                                    </p:anim>
                                    <p:anim calcmode="lin" valueType="num">
                                      <p:cBhvr>
                                        <p:cTn id="223" dur="400" decel="100000" fill="hold"/>
                                        <p:tgtEl>
                                          <p:spTgt spid="147601"/>
                                        </p:tgtEl>
                                        <p:attrNameLst>
                                          <p:attrName>ppt_y</p:attrName>
                                        </p:attrNameLst>
                                      </p:cBhvr>
                                      <p:tavLst>
                                        <p:tav tm="0">
                                          <p:val>
                                            <p:strVal val="#ppt_y-0.4"/>
                                          </p:val>
                                        </p:tav>
                                        <p:tav tm="100000">
                                          <p:val>
                                            <p:strVal val="#ppt_y+0.1"/>
                                          </p:val>
                                        </p:tav>
                                      </p:tavLst>
                                    </p:anim>
                                    <p:anim calcmode="lin" valueType="num">
                                      <p:cBhvr>
                                        <p:cTn id="224" dur="100" accel="100000" fill="hold">
                                          <p:stCondLst>
                                            <p:cond delay="400"/>
                                          </p:stCondLst>
                                        </p:cTn>
                                        <p:tgtEl>
                                          <p:spTgt spid="147601"/>
                                        </p:tgtEl>
                                        <p:attrNameLst>
                                          <p:attrName>ppt_x</p:attrName>
                                        </p:attrNameLst>
                                      </p:cBhvr>
                                      <p:tavLst>
                                        <p:tav tm="0">
                                          <p:val>
                                            <p:strVal val="#ppt_x-0.05"/>
                                          </p:val>
                                        </p:tav>
                                        <p:tav tm="100000">
                                          <p:val>
                                            <p:strVal val="#ppt_x"/>
                                          </p:val>
                                        </p:tav>
                                      </p:tavLst>
                                    </p:anim>
                                    <p:anim calcmode="lin" valueType="num">
                                      <p:cBhvr>
                                        <p:cTn id="225" dur="100" accel="100000" fill="hold">
                                          <p:stCondLst>
                                            <p:cond delay="400"/>
                                          </p:stCondLst>
                                        </p:cTn>
                                        <p:tgtEl>
                                          <p:spTgt spid="147601"/>
                                        </p:tgtEl>
                                        <p:attrNameLst>
                                          <p:attrName>ppt_y</p:attrName>
                                        </p:attrNameLst>
                                      </p:cBhvr>
                                      <p:tavLst>
                                        <p:tav tm="0">
                                          <p:val>
                                            <p:strVal val="#ppt_y+0.1"/>
                                          </p:val>
                                        </p:tav>
                                        <p:tav tm="100000">
                                          <p:val>
                                            <p:strVal val="#ppt_y"/>
                                          </p:val>
                                        </p:tav>
                                      </p:tavLst>
                                    </p:anim>
                                  </p:childTnLst>
                                </p:cTn>
                              </p:par>
                            </p:childTnLst>
                          </p:cTn>
                        </p:par>
                      </p:childTnLst>
                    </p:cTn>
                  </p:par>
                  <p:par>
                    <p:cTn id="226" fill="hold" nodeType="clickPar">
                      <p:stCondLst>
                        <p:cond delay="indefinite"/>
                      </p:stCondLst>
                      <p:childTnLst>
                        <p:par>
                          <p:cTn id="227" fill="hold" nodeType="withGroup">
                            <p:stCondLst>
                              <p:cond delay="0"/>
                            </p:stCondLst>
                            <p:childTnLst>
                              <p:par>
                                <p:cTn id="228" presetID="54" presetClass="entr" presetSubtype="0" accel="100000" fill="hold" nodeType="clickEffect">
                                  <p:stCondLst>
                                    <p:cond delay="0"/>
                                  </p:stCondLst>
                                  <p:childTnLst>
                                    <p:set>
                                      <p:cBhvr>
                                        <p:cTn id="229" dur="1" fill="hold">
                                          <p:stCondLst>
                                            <p:cond delay="0"/>
                                          </p:stCondLst>
                                        </p:cTn>
                                        <p:tgtEl>
                                          <p:spTgt spid="147607"/>
                                        </p:tgtEl>
                                        <p:attrNameLst>
                                          <p:attrName>style.visibility</p:attrName>
                                        </p:attrNameLst>
                                      </p:cBhvr>
                                      <p:to>
                                        <p:strVal val="visible"/>
                                      </p:to>
                                    </p:set>
                                    <p:anim calcmode="lin" valueType="num">
                                      <p:cBhvr>
                                        <p:cTn id="230" dur="500" fill="hold"/>
                                        <p:tgtEl>
                                          <p:spTgt spid="147607"/>
                                        </p:tgtEl>
                                        <p:attrNameLst>
                                          <p:attrName>ppt_w</p:attrName>
                                        </p:attrNameLst>
                                      </p:cBhvr>
                                      <p:tavLst>
                                        <p:tav tm="0">
                                          <p:val>
                                            <p:strVal val="#ppt_w*0.05"/>
                                          </p:val>
                                        </p:tav>
                                        <p:tav tm="100000">
                                          <p:val>
                                            <p:strVal val="#ppt_w"/>
                                          </p:val>
                                        </p:tav>
                                      </p:tavLst>
                                    </p:anim>
                                    <p:anim calcmode="lin" valueType="num">
                                      <p:cBhvr>
                                        <p:cTn id="231" dur="500" fill="hold"/>
                                        <p:tgtEl>
                                          <p:spTgt spid="147607"/>
                                        </p:tgtEl>
                                        <p:attrNameLst>
                                          <p:attrName>ppt_h</p:attrName>
                                        </p:attrNameLst>
                                      </p:cBhvr>
                                      <p:tavLst>
                                        <p:tav tm="0">
                                          <p:val>
                                            <p:strVal val="#ppt_h"/>
                                          </p:val>
                                        </p:tav>
                                        <p:tav tm="100000">
                                          <p:val>
                                            <p:strVal val="#ppt_h"/>
                                          </p:val>
                                        </p:tav>
                                      </p:tavLst>
                                    </p:anim>
                                    <p:anim calcmode="lin" valueType="num">
                                      <p:cBhvr>
                                        <p:cTn id="232" dur="500" fill="hold"/>
                                        <p:tgtEl>
                                          <p:spTgt spid="147607"/>
                                        </p:tgtEl>
                                        <p:attrNameLst>
                                          <p:attrName>ppt_x</p:attrName>
                                        </p:attrNameLst>
                                      </p:cBhvr>
                                      <p:tavLst>
                                        <p:tav tm="0">
                                          <p:val>
                                            <p:strVal val="#ppt_x-.2"/>
                                          </p:val>
                                        </p:tav>
                                        <p:tav tm="100000">
                                          <p:val>
                                            <p:strVal val="#ppt_x"/>
                                          </p:val>
                                        </p:tav>
                                      </p:tavLst>
                                    </p:anim>
                                    <p:anim calcmode="lin" valueType="num">
                                      <p:cBhvr>
                                        <p:cTn id="233" dur="500" fill="hold"/>
                                        <p:tgtEl>
                                          <p:spTgt spid="147607"/>
                                        </p:tgtEl>
                                        <p:attrNameLst>
                                          <p:attrName>ppt_y</p:attrName>
                                        </p:attrNameLst>
                                      </p:cBhvr>
                                      <p:tavLst>
                                        <p:tav tm="0">
                                          <p:val>
                                            <p:strVal val="#ppt_y"/>
                                          </p:val>
                                        </p:tav>
                                        <p:tav tm="100000">
                                          <p:val>
                                            <p:strVal val="#ppt_y"/>
                                          </p:val>
                                        </p:tav>
                                      </p:tavLst>
                                    </p:anim>
                                    <p:animEffect transition="in" filter="fade">
                                      <p:cBhvr>
                                        <p:cTn id="234" dur="500"/>
                                        <p:tgtEl>
                                          <p:spTgt spid="147607"/>
                                        </p:tgtEl>
                                      </p:cBhvr>
                                    </p:animEffect>
                                  </p:childTnLst>
                                  <p:subTnLst>
                                    <p:audio>
                                      <p:cMediaNode>
                                        <p:cTn display="0" masterRel="sameClick">
                                          <p:stCondLst>
                                            <p:cond evt="begin" delay="0">
                                              <p:tn val="2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5" restart="whenNotActive" fill="hold" evtFilter="cancelBubble" nodeType="interactiveSeq">
                <p:stCondLst>
                  <p:cond evt="onClick" delay="0">
                    <p:tgtEl>
                      <p:spTgt spid="147590"/>
                    </p:tgtEl>
                  </p:cond>
                </p:stCondLst>
                <p:endSync evt="end" delay="0">
                  <p:rtn val="all"/>
                </p:endSync>
                <p:childTnLst>
                  <p:par>
                    <p:cTn id="236" fill="hold" nodeType="clickPar">
                      <p:stCondLst>
                        <p:cond delay="0"/>
                      </p:stCondLst>
                      <p:childTnLst>
                        <p:par>
                          <p:cTn id="237" fill="hold" nodeType="withGroup">
                            <p:stCondLst>
                              <p:cond delay="0"/>
                            </p:stCondLst>
                            <p:childTnLst>
                              <p:par>
                                <p:cTn id="238" presetID="20" presetClass="entr" presetSubtype="0" fill="hold" grpId="0" nodeType="clickEffect">
                                  <p:stCondLst>
                                    <p:cond delay="0"/>
                                  </p:stCondLst>
                                  <p:childTnLst>
                                    <p:set>
                                      <p:cBhvr>
                                        <p:cTn id="239" dur="1" fill="hold">
                                          <p:stCondLst>
                                            <p:cond delay="0"/>
                                          </p:stCondLst>
                                        </p:cTn>
                                        <p:tgtEl>
                                          <p:spTgt spid="147602">
                                            <p:txEl>
                                              <p:pRg st="0" end="0"/>
                                            </p:txEl>
                                          </p:spTgt>
                                        </p:tgtEl>
                                        <p:attrNameLst>
                                          <p:attrName>style.visibility</p:attrName>
                                        </p:attrNameLst>
                                      </p:cBhvr>
                                      <p:to>
                                        <p:strVal val="visible"/>
                                      </p:to>
                                    </p:set>
                                    <p:animEffect transition="in" filter="wedge">
                                      <p:cBhvr>
                                        <p:cTn id="240" dur="500"/>
                                        <p:tgtEl>
                                          <p:spTgt spid="147602">
                                            <p:txEl>
                                              <p:pRg st="0" end="0"/>
                                            </p:txEl>
                                          </p:spTgt>
                                        </p:tgtEl>
                                      </p:cBhvr>
                                    </p:animEffec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8" presetClass="entr" presetSubtype="16" fill="hold" nodeType="clickEffect">
                                  <p:stCondLst>
                                    <p:cond delay="0"/>
                                  </p:stCondLst>
                                  <p:childTnLst>
                                    <p:set>
                                      <p:cBhvr>
                                        <p:cTn id="244" dur="1" fill="hold">
                                          <p:stCondLst>
                                            <p:cond delay="0"/>
                                          </p:stCondLst>
                                        </p:cTn>
                                        <p:tgtEl>
                                          <p:spTgt spid="147458"/>
                                        </p:tgtEl>
                                        <p:attrNameLst>
                                          <p:attrName>style.visibility</p:attrName>
                                        </p:attrNameLst>
                                      </p:cBhvr>
                                      <p:to>
                                        <p:strVal val="visible"/>
                                      </p:to>
                                    </p:set>
                                    <p:animEffect transition="in" filter="diamond(in)">
                                      <p:cBhvr>
                                        <p:cTn id="245" dur="2000"/>
                                        <p:tgtEl>
                                          <p:spTgt spid="147458"/>
                                        </p:tgtEl>
                                      </p:cBhvr>
                                    </p:animEffect>
                                  </p:childTnLst>
                                </p:cTn>
                              </p:par>
                              <p:par>
                                <p:cTn id="246" presetID="5" presetClass="entr" presetSubtype="10" fill="hold" grpId="0" nodeType="withEffect">
                                  <p:stCondLst>
                                    <p:cond delay="0"/>
                                  </p:stCondLst>
                                  <p:childTnLst>
                                    <p:set>
                                      <p:cBhvr>
                                        <p:cTn id="247" dur="1" fill="hold">
                                          <p:stCondLst>
                                            <p:cond delay="0"/>
                                          </p:stCondLst>
                                        </p:cTn>
                                        <p:tgtEl>
                                          <p:spTgt spid="147594"/>
                                        </p:tgtEl>
                                        <p:attrNameLst>
                                          <p:attrName>style.visibility</p:attrName>
                                        </p:attrNameLst>
                                      </p:cBhvr>
                                      <p:to>
                                        <p:strVal val="visible"/>
                                      </p:to>
                                    </p:set>
                                    <p:animEffect transition="in" filter="checkerboard(across)">
                                      <p:cBhvr>
                                        <p:cTn id="248" dur="500"/>
                                        <p:tgtEl>
                                          <p:spTgt spid="147594"/>
                                        </p:tgtEl>
                                      </p:cBhvr>
                                    </p:animEffect>
                                  </p:childTnLst>
                                </p:cTn>
                              </p:par>
                              <p:par>
                                <p:cTn id="249" presetID="3" presetClass="entr" presetSubtype="10" fill="hold" grpId="0" nodeType="withEffect">
                                  <p:stCondLst>
                                    <p:cond delay="0"/>
                                  </p:stCondLst>
                                  <p:childTnLst>
                                    <p:set>
                                      <p:cBhvr>
                                        <p:cTn id="250" dur="1" fill="hold">
                                          <p:stCondLst>
                                            <p:cond delay="0"/>
                                          </p:stCondLst>
                                        </p:cTn>
                                        <p:tgtEl>
                                          <p:spTgt spid="147605"/>
                                        </p:tgtEl>
                                        <p:attrNameLst>
                                          <p:attrName>style.visibility</p:attrName>
                                        </p:attrNameLst>
                                      </p:cBhvr>
                                      <p:to>
                                        <p:strVal val="visible"/>
                                      </p:to>
                                    </p:set>
                                    <p:animEffect transition="in" filter="blinds(horizontal)">
                                      <p:cBhvr>
                                        <p:cTn id="251" dur="500"/>
                                        <p:tgtEl>
                                          <p:spTgt spid="147605"/>
                                        </p:tgtEl>
                                      </p:cBhvr>
                                    </p:animEffect>
                                  </p:childTnLst>
                                </p:cTn>
                              </p:par>
                              <p:par>
                                <p:cTn id="252" presetID="3" presetClass="entr" presetSubtype="10" fill="hold" grpId="0" nodeType="withEffect">
                                  <p:stCondLst>
                                    <p:cond delay="0"/>
                                  </p:stCondLst>
                                  <p:childTnLst>
                                    <p:set>
                                      <p:cBhvr>
                                        <p:cTn id="253" dur="1" fill="hold">
                                          <p:stCondLst>
                                            <p:cond delay="0"/>
                                          </p:stCondLst>
                                        </p:cTn>
                                        <p:tgtEl>
                                          <p:spTgt spid="147606"/>
                                        </p:tgtEl>
                                        <p:attrNameLst>
                                          <p:attrName>style.visibility</p:attrName>
                                        </p:attrNameLst>
                                      </p:cBhvr>
                                      <p:to>
                                        <p:strVal val="visible"/>
                                      </p:to>
                                    </p:set>
                                    <p:animEffect transition="in" filter="blinds(horizontal)">
                                      <p:cBhvr>
                                        <p:cTn id="254" dur="500"/>
                                        <p:tgtEl>
                                          <p:spTgt spid="147606"/>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4" presetClass="exit" presetSubtype="16" fill="hold" grpId="1" nodeType="clickEffect">
                                  <p:stCondLst>
                                    <p:cond delay="0"/>
                                  </p:stCondLst>
                                  <p:childTnLst>
                                    <p:animEffect transition="out" filter="box(in)">
                                      <p:cBhvr>
                                        <p:cTn id="258" dur="500"/>
                                        <p:tgtEl>
                                          <p:spTgt spid="147602">
                                            <p:txEl>
                                              <p:pRg st="0" end="0"/>
                                            </p:txEl>
                                          </p:spTgt>
                                        </p:tgtEl>
                                      </p:cBhvr>
                                    </p:animEffect>
                                    <p:set>
                                      <p:cBhvr>
                                        <p:cTn id="259" dur="1" fill="hold">
                                          <p:stCondLst>
                                            <p:cond delay="499"/>
                                          </p:stCondLst>
                                        </p:cTn>
                                        <p:tgtEl>
                                          <p:spTgt spid="147602">
                                            <p:txEl>
                                              <p:pRg st="0" end="0"/>
                                            </p:txEl>
                                          </p:spTgt>
                                        </p:tgtEl>
                                        <p:attrNameLst>
                                          <p:attrName>style.visibility</p:attrName>
                                        </p:attrNameLst>
                                      </p:cBhvr>
                                      <p:to>
                                        <p:strVal val="hidden"/>
                                      </p:to>
                                    </p:set>
                                  </p:childTnLst>
                                </p:cTn>
                              </p:par>
                            </p:childTnLst>
                          </p:cTn>
                        </p:par>
                      </p:childTnLst>
                    </p:cTn>
                  </p:par>
                </p:childTnLst>
              </p:cTn>
              <p:nextCondLst>
                <p:cond evt="onClick" delay="0">
                  <p:tgtEl>
                    <p:spTgt spid="147590"/>
                  </p:tgtEl>
                </p:cond>
              </p:nextCondLst>
            </p:seq>
            <p:seq concurrent="1" nextAc="seek">
              <p:cTn id="260" restart="whenNotActive" fill="hold" evtFilter="cancelBubble" nodeType="interactiveSeq">
                <p:stCondLst>
                  <p:cond evt="onClick" delay="0">
                    <p:tgtEl>
                      <p:spTgt spid="147591"/>
                    </p:tgtEl>
                  </p:cond>
                </p:stCondLst>
                <p:endSync evt="end" delay="0">
                  <p:rtn val="all"/>
                </p:endSync>
                <p:childTnLst>
                  <p:par>
                    <p:cTn id="261" fill="hold" nodeType="clickPar">
                      <p:stCondLst>
                        <p:cond delay="0"/>
                      </p:stCondLst>
                      <p:childTnLst>
                        <p:par>
                          <p:cTn id="262" fill="hold" nodeType="withGroup">
                            <p:stCondLst>
                              <p:cond delay="0"/>
                            </p:stCondLst>
                            <p:childTnLst>
                              <p:par>
                                <p:cTn id="263" presetID="8" presetClass="entr" presetSubtype="16" fill="hold" nodeType="clickEffect">
                                  <p:stCondLst>
                                    <p:cond delay="0"/>
                                  </p:stCondLst>
                                  <p:childTnLst>
                                    <p:set>
                                      <p:cBhvr>
                                        <p:cTn id="264" dur="1" fill="hold">
                                          <p:stCondLst>
                                            <p:cond delay="0"/>
                                          </p:stCondLst>
                                        </p:cTn>
                                        <p:tgtEl>
                                          <p:spTgt spid="147538"/>
                                        </p:tgtEl>
                                        <p:attrNameLst>
                                          <p:attrName>style.visibility</p:attrName>
                                        </p:attrNameLst>
                                      </p:cBhvr>
                                      <p:to>
                                        <p:strVal val="visible"/>
                                      </p:to>
                                    </p:set>
                                    <p:animEffect transition="in" filter="diamond(in)">
                                      <p:cBhvr>
                                        <p:cTn id="265" dur="2000"/>
                                        <p:tgtEl>
                                          <p:spTgt spid="147538"/>
                                        </p:tgtEl>
                                      </p:cBhvr>
                                    </p:animEffect>
                                  </p:childTnLst>
                                </p:cTn>
                              </p:par>
                              <p:par>
                                <p:cTn id="266" presetID="3" presetClass="entr" presetSubtype="10" fill="hold" grpId="1" nodeType="withEffect">
                                  <p:stCondLst>
                                    <p:cond delay="0"/>
                                  </p:stCondLst>
                                  <p:childTnLst>
                                    <p:set>
                                      <p:cBhvr>
                                        <p:cTn id="267" dur="1" fill="hold">
                                          <p:stCondLst>
                                            <p:cond delay="0"/>
                                          </p:stCondLst>
                                        </p:cTn>
                                        <p:tgtEl>
                                          <p:spTgt spid="147595"/>
                                        </p:tgtEl>
                                        <p:attrNameLst>
                                          <p:attrName>style.visibility</p:attrName>
                                        </p:attrNameLst>
                                      </p:cBhvr>
                                      <p:to>
                                        <p:strVal val="visible"/>
                                      </p:to>
                                    </p:set>
                                    <p:animEffect transition="in" filter="blinds(horizontal)">
                                      <p:cBhvr>
                                        <p:cTn id="268" dur="500"/>
                                        <p:tgtEl>
                                          <p:spTgt spid="147595"/>
                                        </p:tgtEl>
                                      </p:cBhvr>
                                    </p:animEffect>
                                  </p:childTnLst>
                                </p:cTn>
                              </p:par>
                              <p:par>
                                <p:cTn id="269" presetID="8" presetClass="entr" presetSubtype="16" fill="hold" grpId="0" nodeType="withEffect">
                                  <p:stCondLst>
                                    <p:cond delay="0"/>
                                  </p:stCondLst>
                                  <p:childTnLst>
                                    <p:set>
                                      <p:cBhvr>
                                        <p:cTn id="270" dur="1" fill="hold">
                                          <p:stCondLst>
                                            <p:cond delay="0"/>
                                          </p:stCondLst>
                                        </p:cTn>
                                        <p:tgtEl>
                                          <p:spTgt spid="147596"/>
                                        </p:tgtEl>
                                        <p:attrNameLst>
                                          <p:attrName>style.visibility</p:attrName>
                                        </p:attrNameLst>
                                      </p:cBhvr>
                                      <p:to>
                                        <p:strVal val="visible"/>
                                      </p:to>
                                    </p:set>
                                    <p:animEffect transition="in" filter="diamond(in)">
                                      <p:cBhvr>
                                        <p:cTn id="271" dur="2000"/>
                                        <p:tgtEl>
                                          <p:spTgt spid="147596"/>
                                        </p:tgtEl>
                                      </p:cBhvr>
                                    </p:animEffect>
                                  </p:childTnLst>
                                </p:cTn>
                              </p:par>
                              <p:par>
                                <p:cTn id="272" presetID="8" presetClass="entr" presetSubtype="16" fill="hold" grpId="0" nodeType="withEffect">
                                  <p:stCondLst>
                                    <p:cond delay="0"/>
                                  </p:stCondLst>
                                  <p:childTnLst>
                                    <p:set>
                                      <p:cBhvr>
                                        <p:cTn id="273" dur="1" fill="hold">
                                          <p:stCondLst>
                                            <p:cond delay="0"/>
                                          </p:stCondLst>
                                        </p:cTn>
                                        <p:tgtEl>
                                          <p:spTgt spid="147597"/>
                                        </p:tgtEl>
                                        <p:attrNameLst>
                                          <p:attrName>style.visibility</p:attrName>
                                        </p:attrNameLst>
                                      </p:cBhvr>
                                      <p:to>
                                        <p:strVal val="visible"/>
                                      </p:to>
                                    </p:set>
                                    <p:animEffect transition="in" filter="diamond(in)">
                                      <p:cBhvr>
                                        <p:cTn id="274" dur="2000"/>
                                        <p:tgtEl>
                                          <p:spTgt spid="147597"/>
                                        </p:tgtEl>
                                      </p:cBhvr>
                                    </p:animEffect>
                                  </p:childTnLst>
                                </p:cTn>
                              </p:par>
                            </p:childTnLst>
                          </p:cTn>
                        </p:par>
                      </p:childTnLst>
                    </p:cTn>
                  </p:par>
                </p:childTnLst>
              </p:cTn>
              <p:nextCondLst>
                <p:cond evt="onClick" delay="0">
                  <p:tgtEl>
                    <p:spTgt spid="147591"/>
                  </p:tgtEl>
                </p:cond>
              </p:nextCondLst>
            </p:seq>
            <p:seq concurrent="1" nextAc="seek">
              <p:cTn id="275" restart="whenNotActive" fill="hold" evtFilter="cancelBubble" nodeType="interactiveSeq">
                <p:stCondLst>
                  <p:cond evt="onClick" delay="0">
                    <p:tgtEl>
                      <p:spTgt spid="147592"/>
                    </p:tgtEl>
                  </p:cond>
                </p:stCondLst>
                <p:endSync evt="end" delay="0">
                  <p:rtn val="all"/>
                </p:endSync>
                <p:childTnLst>
                  <p:par>
                    <p:cTn id="276" fill="hold" nodeType="clickPar">
                      <p:stCondLst>
                        <p:cond delay="0"/>
                      </p:stCondLst>
                      <p:childTnLst>
                        <p:par>
                          <p:cTn id="277" fill="hold" nodeType="withGroup">
                            <p:stCondLst>
                              <p:cond delay="0"/>
                            </p:stCondLst>
                            <p:childTnLst>
                              <p:par>
                                <p:cTn id="278" presetID="8" presetClass="entr" presetSubtype="16" fill="hold" nodeType="clickEffect">
                                  <p:stCondLst>
                                    <p:cond delay="0"/>
                                  </p:stCondLst>
                                  <p:childTnLst>
                                    <p:set>
                                      <p:cBhvr>
                                        <p:cTn id="279" dur="1" fill="hold">
                                          <p:stCondLst>
                                            <p:cond delay="0"/>
                                          </p:stCondLst>
                                        </p:cTn>
                                        <p:tgtEl>
                                          <p:spTgt spid="147570"/>
                                        </p:tgtEl>
                                        <p:attrNameLst>
                                          <p:attrName>style.visibility</p:attrName>
                                        </p:attrNameLst>
                                      </p:cBhvr>
                                      <p:to>
                                        <p:strVal val="visible"/>
                                      </p:to>
                                    </p:set>
                                    <p:animEffect transition="in" filter="diamond(in)">
                                      <p:cBhvr>
                                        <p:cTn id="280" dur="2000"/>
                                        <p:tgtEl>
                                          <p:spTgt spid="147570"/>
                                        </p:tgtEl>
                                      </p:cBhvr>
                                    </p:animEffect>
                                  </p:childTnLst>
                                </p:cTn>
                              </p:par>
                              <p:par>
                                <p:cTn id="281" presetID="3" presetClass="entr" presetSubtype="10" fill="hold" grpId="0" nodeType="withEffect">
                                  <p:stCondLst>
                                    <p:cond delay="0"/>
                                  </p:stCondLst>
                                  <p:childTnLst>
                                    <p:set>
                                      <p:cBhvr>
                                        <p:cTn id="282" dur="1" fill="hold">
                                          <p:stCondLst>
                                            <p:cond delay="0"/>
                                          </p:stCondLst>
                                        </p:cTn>
                                        <p:tgtEl>
                                          <p:spTgt spid="147604"/>
                                        </p:tgtEl>
                                        <p:attrNameLst>
                                          <p:attrName>style.visibility</p:attrName>
                                        </p:attrNameLst>
                                      </p:cBhvr>
                                      <p:to>
                                        <p:strVal val="visible"/>
                                      </p:to>
                                    </p:set>
                                    <p:animEffect transition="in" filter="blinds(horizontal)">
                                      <p:cBhvr>
                                        <p:cTn id="283" dur="500"/>
                                        <p:tgtEl>
                                          <p:spTgt spid="147604"/>
                                        </p:tgtEl>
                                      </p:cBhvr>
                                    </p:animEffect>
                                  </p:childTnLst>
                                </p:cTn>
                              </p:par>
                              <p:par>
                                <p:cTn id="284" presetID="3" presetClass="entr" presetSubtype="10" fill="hold" grpId="2" nodeType="withEffect">
                                  <p:stCondLst>
                                    <p:cond delay="0"/>
                                  </p:stCondLst>
                                  <p:childTnLst>
                                    <p:set>
                                      <p:cBhvr>
                                        <p:cTn id="285" dur="1" fill="hold">
                                          <p:stCondLst>
                                            <p:cond delay="0"/>
                                          </p:stCondLst>
                                        </p:cTn>
                                        <p:tgtEl>
                                          <p:spTgt spid="147599"/>
                                        </p:tgtEl>
                                        <p:attrNameLst>
                                          <p:attrName>style.visibility</p:attrName>
                                        </p:attrNameLst>
                                      </p:cBhvr>
                                      <p:to>
                                        <p:strVal val="visible"/>
                                      </p:to>
                                    </p:set>
                                    <p:animEffect transition="in" filter="blinds(horizontal)">
                                      <p:cBhvr>
                                        <p:cTn id="286" dur="500"/>
                                        <p:tgtEl>
                                          <p:spTgt spid="147599"/>
                                        </p:tgtEl>
                                      </p:cBhvr>
                                    </p:animEffect>
                                  </p:childTnLst>
                                </p:cTn>
                              </p:par>
                              <p:par>
                                <p:cTn id="287" presetID="3" presetClass="entr" presetSubtype="10" fill="hold" grpId="0" nodeType="withEffect">
                                  <p:stCondLst>
                                    <p:cond delay="0"/>
                                  </p:stCondLst>
                                  <p:childTnLst>
                                    <p:set>
                                      <p:cBhvr>
                                        <p:cTn id="288" dur="1" fill="hold">
                                          <p:stCondLst>
                                            <p:cond delay="0"/>
                                          </p:stCondLst>
                                        </p:cTn>
                                        <p:tgtEl>
                                          <p:spTgt spid="147598"/>
                                        </p:tgtEl>
                                        <p:attrNameLst>
                                          <p:attrName>style.visibility</p:attrName>
                                        </p:attrNameLst>
                                      </p:cBhvr>
                                      <p:to>
                                        <p:strVal val="visible"/>
                                      </p:to>
                                    </p:set>
                                    <p:animEffect transition="in" filter="blinds(horizontal)">
                                      <p:cBhvr>
                                        <p:cTn id="289" dur="500"/>
                                        <p:tgtEl>
                                          <p:spTgt spid="147598"/>
                                        </p:tgtEl>
                                      </p:cBhvr>
                                    </p:animEffect>
                                  </p:childTnLst>
                                </p:cTn>
                              </p:par>
                              <p:par>
                                <p:cTn id="290" presetID="3" presetClass="entr" presetSubtype="10" fill="hold" grpId="0" nodeType="withEffect">
                                  <p:stCondLst>
                                    <p:cond delay="0"/>
                                  </p:stCondLst>
                                  <p:childTnLst>
                                    <p:set>
                                      <p:cBhvr>
                                        <p:cTn id="291" dur="1" fill="hold">
                                          <p:stCondLst>
                                            <p:cond delay="0"/>
                                          </p:stCondLst>
                                        </p:cTn>
                                        <p:tgtEl>
                                          <p:spTgt spid="147599"/>
                                        </p:tgtEl>
                                        <p:attrNameLst>
                                          <p:attrName>style.visibility</p:attrName>
                                        </p:attrNameLst>
                                      </p:cBhvr>
                                      <p:to>
                                        <p:strVal val="visible"/>
                                      </p:to>
                                    </p:set>
                                    <p:animEffect transition="in" filter="blinds(horizontal)">
                                      <p:cBhvr>
                                        <p:cTn id="292" dur="500"/>
                                        <p:tgtEl>
                                          <p:spTgt spid="147599"/>
                                        </p:tgtEl>
                                      </p:cBhvr>
                                    </p:animEffect>
                                  </p:childTnLst>
                                </p:cTn>
                              </p:par>
                            </p:childTnLst>
                          </p:cTn>
                        </p:par>
                      </p:childTnLst>
                    </p:cTn>
                  </p:par>
                </p:childTnLst>
              </p:cTn>
              <p:nextCondLst>
                <p:cond evt="onClick" delay="0">
                  <p:tgtEl>
                    <p:spTgt spid="147592"/>
                  </p:tgtEl>
                </p:cond>
              </p:nextCondLst>
            </p:seq>
            <p:seq concurrent="1" nextAc="seek">
              <p:cTn id="293" restart="whenNotActive" fill="hold" evtFilter="cancelBubble" nodeType="interactiveSeq">
                <p:stCondLst>
                  <p:cond evt="onClick" delay="0">
                    <p:tgtEl>
                      <p:spTgt spid="147593"/>
                    </p:tgtEl>
                  </p:cond>
                </p:stCondLst>
                <p:endSync evt="end" delay="0">
                  <p:rtn val="all"/>
                </p:endSync>
                <p:childTnLst>
                  <p:par>
                    <p:cTn id="294" fill="hold" nodeType="clickPar">
                      <p:stCondLst>
                        <p:cond delay="0"/>
                      </p:stCondLst>
                      <p:childTnLst>
                        <p:par>
                          <p:cTn id="295" fill="hold" nodeType="withGroup">
                            <p:stCondLst>
                              <p:cond delay="0"/>
                            </p:stCondLst>
                            <p:childTnLst>
                              <p:par>
                                <p:cTn id="296" presetID="8" presetClass="entr" presetSubtype="16" fill="hold" nodeType="clickEffect">
                                  <p:stCondLst>
                                    <p:cond delay="0"/>
                                  </p:stCondLst>
                                  <p:childTnLst>
                                    <p:set>
                                      <p:cBhvr>
                                        <p:cTn id="297" dur="1" fill="hold">
                                          <p:stCondLst>
                                            <p:cond delay="0"/>
                                          </p:stCondLst>
                                        </p:cTn>
                                        <p:tgtEl>
                                          <p:spTgt spid="147478"/>
                                        </p:tgtEl>
                                        <p:attrNameLst>
                                          <p:attrName>style.visibility</p:attrName>
                                        </p:attrNameLst>
                                      </p:cBhvr>
                                      <p:to>
                                        <p:strVal val="visible"/>
                                      </p:to>
                                    </p:set>
                                    <p:animEffect transition="in" filter="diamond(in)">
                                      <p:cBhvr>
                                        <p:cTn id="298" dur="2000"/>
                                        <p:tgtEl>
                                          <p:spTgt spid="147478"/>
                                        </p:tgtEl>
                                      </p:cBhvr>
                                    </p:animEffect>
                                  </p:childTnLst>
                                </p:cTn>
                              </p:par>
                              <p:par>
                                <p:cTn id="299" presetID="3" presetClass="entr" presetSubtype="10" fill="hold" grpId="0" nodeType="withEffect">
                                  <p:stCondLst>
                                    <p:cond delay="0"/>
                                  </p:stCondLst>
                                  <p:childTnLst>
                                    <p:set>
                                      <p:cBhvr>
                                        <p:cTn id="300" dur="1" fill="hold">
                                          <p:stCondLst>
                                            <p:cond delay="0"/>
                                          </p:stCondLst>
                                        </p:cTn>
                                        <p:tgtEl>
                                          <p:spTgt spid="147600"/>
                                        </p:tgtEl>
                                        <p:attrNameLst>
                                          <p:attrName>style.visibility</p:attrName>
                                        </p:attrNameLst>
                                      </p:cBhvr>
                                      <p:to>
                                        <p:strVal val="visible"/>
                                      </p:to>
                                    </p:set>
                                    <p:animEffect transition="in" filter="blinds(horizontal)">
                                      <p:cBhvr>
                                        <p:cTn id="301" dur="500"/>
                                        <p:tgtEl>
                                          <p:spTgt spid="147600"/>
                                        </p:tgtEl>
                                      </p:cBhvr>
                                    </p:animEffect>
                                  </p:childTnLst>
                                </p:cTn>
                              </p:par>
                            </p:childTnLst>
                          </p:cTn>
                        </p:par>
                      </p:childTnLst>
                    </p:cTn>
                  </p:par>
                </p:childTnLst>
              </p:cTn>
              <p:nextCondLst>
                <p:cond evt="onClick" delay="0">
                  <p:tgtEl>
                    <p:spTgt spid="147593"/>
                  </p:tgtEl>
                </p:cond>
              </p:nextCondLst>
            </p:seq>
            <p:seq concurrent="1" nextAc="seek">
              <p:cTn id="302" restart="whenNotActive" fill="hold" evtFilter="cancelBubble" nodeType="interactiveSeq">
                <p:stCondLst>
                  <p:cond evt="onClick" delay="0">
                    <p:tgtEl>
                      <p:spTgt spid="147601"/>
                    </p:tgtEl>
                  </p:cond>
                </p:stCondLst>
                <p:endSync evt="end" delay="0">
                  <p:rtn val="all"/>
                </p:endSync>
                <p:childTnLst>
                  <p:par>
                    <p:cTn id="303" fill="hold" nodeType="clickPar">
                      <p:stCondLst>
                        <p:cond delay="0"/>
                      </p:stCondLst>
                      <p:childTnLst>
                        <p:par>
                          <p:cTn id="304" fill="hold" nodeType="withGroup">
                            <p:stCondLst>
                              <p:cond delay="0"/>
                            </p:stCondLst>
                            <p:childTnLst>
                              <p:par>
                                <p:cTn id="305" presetID="20" presetClass="entr" presetSubtype="0" fill="hold" nodeType="clickEffect">
                                  <p:stCondLst>
                                    <p:cond delay="0"/>
                                  </p:stCondLst>
                                  <p:childTnLst>
                                    <p:set>
                                      <p:cBhvr>
                                        <p:cTn id="306" dur="1" fill="hold">
                                          <p:stCondLst>
                                            <p:cond delay="0"/>
                                          </p:stCondLst>
                                        </p:cTn>
                                        <p:tgtEl>
                                          <p:spTgt spid="147607"/>
                                        </p:tgtEl>
                                        <p:attrNameLst>
                                          <p:attrName>style.visibility</p:attrName>
                                        </p:attrNameLst>
                                      </p:cBhvr>
                                      <p:to>
                                        <p:strVal val="visible"/>
                                      </p:to>
                                    </p:set>
                                    <p:animEffect transition="in" filter="wedge">
                                      <p:cBhvr>
                                        <p:cTn id="307" dur="2000"/>
                                        <p:tgtEl>
                                          <p:spTgt spid="147607"/>
                                        </p:tgtEl>
                                      </p:cBhvr>
                                    </p:animEffect>
                                  </p:childTnLst>
                                </p:cTn>
                              </p:par>
                              <p:par>
                                <p:cTn id="308" presetID="3" presetClass="exit" presetSubtype="10" fill="hold" grpId="1" nodeType="withEffect">
                                  <p:stCondLst>
                                    <p:cond delay="0"/>
                                  </p:stCondLst>
                                  <p:childTnLst>
                                    <p:animEffect transition="out" filter="blinds(horizontal)">
                                      <p:cBhvr>
                                        <p:cTn id="309" dur="500"/>
                                        <p:tgtEl>
                                          <p:spTgt spid="147594"/>
                                        </p:tgtEl>
                                      </p:cBhvr>
                                    </p:animEffect>
                                    <p:set>
                                      <p:cBhvr>
                                        <p:cTn id="310" dur="1" fill="hold">
                                          <p:stCondLst>
                                            <p:cond delay="499"/>
                                          </p:stCondLst>
                                        </p:cTn>
                                        <p:tgtEl>
                                          <p:spTgt spid="147594"/>
                                        </p:tgtEl>
                                        <p:attrNameLst>
                                          <p:attrName>style.visibility</p:attrName>
                                        </p:attrNameLst>
                                      </p:cBhvr>
                                      <p:to>
                                        <p:strVal val="hidden"/>
                                      </p:to>
                                    </p:set>
                                  </p:childTnLst>
                                </p:cTn>
                              </p:par>
                              <p:par>
                                <p:cTn id="311" presetID="3" presetClass="exit" presetSubtype="10" fill="hold" grpId="0" nodeType="withEffect">
                                  <p:stCondLst>
                                    <p:cond delay="0"/>
                                  </p:stCondLst>
                                  <p:childTnLst>
                                    <p:animEffect transition="out" filter="blinds(horizontal)">
                                      <p:cBhvr>
                                        <p:cTn id="312" dur="500"/>
                                        <p:tgtEl>
                                          <p:spTgt spid="147595"/>
                                        </p:tgtEl>
                                      </p:cBhvr>
                                    </p:animEffect>
                                    <p:set>
                                      <p:cBhvr>
                                        <p:cTn id="313" dur="1" fill="hold">
                                          <p:stCondLst>
                                            <p:cond delay="499"/>
                                          </p:stCondLst>
                                        </p:cTn>
                                        <p:tgtEl>
                                          <p:spTgt spid="147595"/>
                                        </p:tgtEl>
                                        <p:attrNameLst>
                                          <p:attrName>style.visibility</p:attrName>
                                        </p:attrNameLst>
                                      </p:cBhvr>
                                      <p:to>
                                        <p:strVal val="hidden"/>
                                      </p:to>
                                    </p:set>
                                  </p:childTnLst>
                                </p:cTn>
                              </p:par>
                              <p:par>
                                <p:cTn id="314" presetID="3" presetClass="exit" presetSubtype="10" fill="hold" grpId="1" nodeType="withEffect">
                                  <p:stCondLst>
                                    <p:cond delay="0"/>
                                  </p:stCondLst>
                                  <p:childTnLst>
                                    <p:animEffect transition="out" filter="blinds(horizontal)">
                                      <p:cBhvr>
                                        <p:cTn id="315" dur="500"/>
                                        <p:tgtEl>
                                          <p:spTgt spid="147596"/>
                                        </p:tgtEl>
                                      </p:cBhvr>
                                    </p:animEffect>
                                    <p:set>
                                      <p:cBhvr>
                                        <p:cTn id="316" dur="1" fill="hold">
                                          <p:stCondLst>
                                            <p:cond delay="499"/>
                                          </p:stCondLst>
                                        </p:cTn>
                                        <p:tgtEl>
                                          <p:spTgt spid="147596"/>
                                        </p:tgtEl>
                                        <p:attrNameLst>
                                          <p:attrName>style.visibility</p:attrName>
                                        </p:attrNameLst>
                                      </p:cBhvr>
                                      <p:to>
                                        <p:strVal val="hidden"/>
                                      </p:to>
                                    </p:set>
                                  </p:childTnLst>
                                </p:cTn>
                              </p:par>
                              <p:par>
                                <p:cTn id="317" presetID="3" presetClass="exit" presetSubtype="10" fill="hold" grpId="1" nodeType="withEffect">
                                  <p:stCondLst>
                                    <p:cond delay="0"/>
                                  </p:stCondLst>
                                  <p:childTnLst>
                                    <p:animEffect transition="out" filter="blinds(horizontal)">
                                      <p:cBhvr>
                                        <p:cTn id="318" dur="500"/>
                                        <p:tgtEl>
                                          <p:spTgt spid="147597"/>
                                        </p:tgtEl>
                                      </p:cBhvr>
                                    </p:animEffect>
                                    <p:set>
                                      <p:cBhvr>
                                        <p:cTn id="319" dur="1" fill="hold">
                                          <p:stCondLst>
                                            <p:cond delay="499"/>
                                          </p:stCondLst>
                                        </p:cTn>
                                        <p:tgtEl>
                                          <p:spTgt spid="147597"/>
                                        </p:tgtEl>
                                        <p:attrNameLst>
                                          <p:attrName>style.visibility</p:attrName>
                                        </p:attrNameLst>
                                      </p:cBhvr>
                                      <p:to>
                                        <p:strVal val="hidden"/>
                                      </p:to>
                                    </p:set>
                                  </p:childTnLst>
                                </p:cTn>
                              </p:par>
                              <p:par>
                                <p:cTn id="320" presetID="3" presetClass="exit" presetSubtype="10" fill="hold" grpId="1" nodeType="withEffect">
                                  <p:stCondLst>
                                    <p:cond delay="0"/>
                                  </p:stCondLst>
                                  <p:childTnLst>
                                    <p:animEffect transition="out" filter="blinds(horizontal)">
                                      <p:cBhvr>
                                        <p:cTn id="321" dur="500"/>
                                        <p:tgtEl>
                                          <p:spTgt spid="147598"/>
                                        </p:tgtEl>
                                      </p:cBhvr>
                                    </p:animEffect>
                                    <p:set>
                                      <p:cBhvr>
                                        <p:cTn id="322" dur="1" fill="hold">
                                          <p:stCondLst>
                                            <p:cond delay="499"/>
                                          </p:stCondLst>
                                        </p:cTn>
                                        <p:tgtEl>
                                          <p:spTgt spid="147598"/>
                                        </p:tgtEl>
                                        <p:attrNameLst>
                                          <p:attrName>style.visibility</p:attrName>
                                        </p:attrNameLst>
                                      </p:cBhvr>
                                      <p:to>
                                        <p:strVal val="hidden"/>
                                      </p:to>
                                    </p:set>
                                  </p:childTnLst>
                                </p:cTn>
                              </p:par>
                              <p:par>
                                <p:cTn id="323" presetID="3" presetClass="exit" presetSubtype="10" fill="hold" grpId="1" nodeType="withEffect">
                                  <p:stCondLst>
                                    <p:cond delay="0"/>
                                  </p:stCondLst>
                                  <p:childTnLst>
                                    <p:animEffect transition="out" filter="blinds(horizontal)">
                                      <p:cBhvr>
                                        <p:cTn id="324" dur="500"/>
                                        <p:tgtEl>
                                          <p:spTgt spid="147599"/>
                                        </p:tgtEl>
                                      </p:cBhvr>
                                    </p:animEffect>
                                    <p:set>
                                      <p:cBhvr>
                                        <p:cTn id="325" dur="1" fill="hold">
                                          <p:stCondLst>
                                            <p:cond delay="499"/>
                                          </p:stCondLst>
                                        </p:cTn>
                                        <p:tgtEl>
                                          <p:spTgt spid="147599"/>
                                        </p:tgtEl>
                                        <p:attrNameLst>
                                          <p:attrName>style.visibility</p:attrName>
                                        </p:attrNameLst>
                                      </p:cBhvr>
                                      <p:to>
                                        <p:strVal val="hidden"/>
                                      </p:to>
                                    </p:set>
                                  </p:childTnLst>
                                </p:cTn>
                              </p:par>
                              <p:par>
                                <p:cTn id="326" presetID="3" presetClass="exit" presetSubtype="10" fill="hold" grpId="1" nodeType="withEffect">
                                  <p:stCondLst>
                                    <p:cond delay="0"/>
                                  </p:stCondLst>
                                  <p:childTnLst>
                                    <p:animEffect transition="out" filter="blinds(horizontal)">
                                      <p:cBhvr>
                                        <p:cTn id="327" dur="500"/>
                                        <p:tgtEl>
                                          <p:spTgt spid="147600"/>
                                        </p:tgtEl>
                                      </p:cBhvr>
                                    </p:animEffect>
                                    <p:set>
                                      <p:cBhvr>
                                        <p:cTn id="328" dur="1" fill="hold">
                                          <p:stCondLst>
                                            <p:cond delay="499"/>
                                          </p:stCondLst>
                                        </p:cTn>
                                        <p:tgtEl>
                                          <p:spTgt spid="147600"/>
                                        </p:tgtEl>
                                        <p:attrNameLst>
                                          <p:attrName>style.visibility</p:attrName>
                                        </p:attrNameLst>
                                      </p:cBhvr>
                                      <p:to>
                                        <p:strVal val="hidden"/>
                                      </p:to>
                                    </p:set>
                                  </p:childTnLst>
                                </p:cTn>
                              </p:par>
                              <p:par>
                                <p:cTn id="329" presetID="3" presetClass="exit" presetSubtype="10" fill="hold" grpId="1" nodeType="withEffect">
                                  <p:stCondLst>
                                    <p:cond delay="0"/>
                                  </p:stCondLst>
                                  <p:childTnLst>
                                    <p:animEffect transition="out" filter="blinds(horizontal)">
                                      <p:cBhvr>
                                        <p:cTn id="330" dur="500"/>
                                        <p:tgtEl>
                                          <p:spTgt spid="147605"/>
                                        </p:tgtEl>
                                      </p:cBhvr>
                                    </p:animEffect>
                                    <p:set>
                                      <p:cBhvr>
                                        <p:cTn id="331" dur="1" fill="hold">
                                          <p:stCondLst>
                                            <p:cond delay="499"/>
                                          </p:stCondLst>
                                        </p:cTn>
                                        <p:tgtEl>
                                          <p:spTgt spid="147605"/>
                                        </p:tgtEl>
                                        <p:attrNameLst>
                                          <p:attrName>style.visibility</p:attrName>
                                        </p:attrNameLst>
                                      </p:cBhvr>
                                      <p:to>
                                        <p:strVal val="hidden"/>
                                      </p:to>
                                    </p:set>
                                  </p:childTnLst>
                                </p:cTn>
                              </p:par>
                              <p:par>
                                <p:cTn id="332" presetID="3" presetClass="exit" presetSubtype="10" fill="hold" grpId="1" nodeType="withEffect">
                                  <p:stCondLst>
                                    <p:cond delay="0"/>
                                  </p:stCondLst>
                                  <p:childTnLst>
                                    <p:animEffect transition="out" filter="blinds(horizontal)">
                                      <p:cBhvr>
                                        <p:cTn id="333" dur="500"/>
                                        <p:tgtEl>
                                          <p:spTgt spid="147606"/>
                                        </p:tgtEl>
                                      </p:cBhvr>
                                    </p:animEffect>
                                    <p:set>
                                      <p:cBhvr>
                                        <p:cTn id="334" dur="1" fill="hold">
                                          <p:stCondLst>
                                            <p:cond delay="499"/>
                                          </p:stCondLst>
                                        </p:cTn>
                                        <p:tgtEl>
                                          <p:spTgt spid="147606"/>
                                        </p:tgtEl>
                                        <p:attrNameLst>
                                          <p:attrName>style.visibility</p:attrName>
                                        </p:attrNameLst>
                                      </p:cBhvr>
                                      <p:to>
                                        <p:strVal val="hidden"/>
                                      </p:to>
                                    </p:set>
                                  </p:childTnLst>
                                </p:cTn>
                              </p:par>
                              <p:par>
                                <p:cTn id="335" presetID="3" presetClass="exit" presetSubtype="10" fill="hold" grpId="1" nodeType="withEffect">
                                  <p:stCondLst>
                                    <p:cond delay="0"/>
                                  </p:stCondLst>
                                  <p:childTnLst>
                                    <p:animEffect transition="out" filter="blinds(horizontal)">
                                      <p:cBhvr>
                                        <p:cTn id="336" dur="500"/>
                                        <p:tgtEl>
                                          <p:spTgt spid="147604"/>
                                        </p:tgtEl>
                                      </p:cBhvr>
                                    </p:animEffect>
                                    <p:set>
                                      <p:cBhvr>
                                        <p:cTn id="337" dur="1" fill="hold">
                                          <p:stCondLst>
                                            <p:cond delay="499"/>
                                          </p:stCondLst>
                                        </p:cTn>
                                        <p:tgtEl>
                                          <p:spTgt spid="147604"/>
                                        </p:tgtEl>
                                        <p:attrNameLst>
                                          <p:attrName>style.visibility</p:attrName>
                                        </p:attrNameLst>
                                      </p:cBhvr>
                                      <p:to>
                                        <p:strVal val="hidden"/>
                                      </p:to>
                                    </p:set>
                                  </p:childTnLst>
                                </p:cTn>
                              </p:par>
                            </p:childTnLst>
                          </p:cTn>
                        </p:par>
                      </p:childTnLst>
                    </p:cTn>
                  </p:par>
                </p:childTnLst>
              </p:cTn>
              <p:nextCondLst>
                <p:cond evt="onClick" delay="0">
                  <p:tgtEl>
                    <p:spTgt spid="147601"/>
                  </p:tgtEl>
                </p:cond>
              </p:nextCondLst>
            </p:seq>
          </p:childTnLst>
        </p:cTn>
      </p:par>
    </p:tnLst>
    <p:bldLst>
      <p:bldP spid="147590" grpId="0" animBg="1"/>
      <p:bldP spid="147591" grpId="0" animBg="1"/>
      <p:bldP spid="147592" grpId="0" animBg="1"/>
      <p:bldP spid="147593" grpId="0" animBg="1"/>
      <p:bldP spid="147594" grpId="0" animBg="1"/>
      <p:bldP spid="147594" grpId="1" animBg="1"/>
      <p:bldP spid="147594" grpId="2" animBg="1"/>
      <p:bldP spid="147594" grpId="3" animBg="1"/>
      <p:bldP spid="147595" grpId="0" animBg="1"/>
      <p:bldP spid="147595" grpId="1" animBg="1"/>
      <p:bldP spid="147595" grpId="2" animBg="1"/>
      <p:bldP spid="147595" grpId="3" animBg="1"/>
      <p:bldP spid="147596" grpId="0" animBg="1"/>
      <p:bldP spid="147596" grpId="1" animBg="1"/>
      <p:bldP spid="147596" grpId="2" animBg="1"/>
      <p:bldP spid="147596" grpId="3" animBg="1"/>
      <p:bldP spid="147597" grpId="0" animBg="1"/>
      <p:bldP spid="147597" grpId="1" animBg="1"/>
      <p:bldP spid="147597" grpId="2" animBg="1"/>
      <p:bldP spid="147597" grpId="3" animBg="1"/>
      <p:bldP spid="147598" grpId="0" animBg="1"/>
      <p:bldP spid="147598" grpId="1" animBg="1"/>
      <p:bldP spid="147598" grpId="2" animBg="1"/>
      <p:bldP spid="147598" grpId="3" animBg="1"/>
      <p:bldP spid="147599" grpId="0" animBg="1"/>
      <p:bldP spid="147599" grpId="1" animBg="1"/>
      <p:bldP spid="147599" grpId="2" animBg="1"/>
      <p:bldP spid="147599" grpId="3" animBg="1"/>
      <p:bldP spid="147599" grpId="4" animBg="1"/>
      <p:bldP spid="147600" grpId="0" animBg="1"/>
      <p:bldP spid="147600" grpId="1" animBg="1"/>
      <p:bldP spid="147600" grpId="2" animBg="1"/>
      <p:bldP spid="147600" grpId="3" animBg="1"/>
      <p:bldP spid="147601" grpId="0" animBg="1"/>
      <p:bldP spid="147602" grpId="0" build="allAtOnce"/>
      <p:bldP spid="147602" grpId="1" build="allAtOnce"/>
      <p:bldP spid="147602" grpId="2" build="allAtOnce"/>
      <p:bldP spid="147602" grpId="3" build="allAtOnce"/>
      <p:bldP spid="147604" grpId="0" animBg="1"/>
      <p:bldP spid="147604" grpId="1" animBg="1"/>
      <p:bldP spid="147604" grpId="2" animBg="1"/>
      <p:bldP spid="147604" grpId="3" animBg="1"/>
      <p:bldP spid="147605" grpId="0" animBg="1"/>
      <p:bldP spid="147605" grpId="1" animBg="1"/>
      <p:bldP spid="147605" grpId="2" animBg="1"/>
      <p:bldP spid="147605" grpId="3" animBg="1"/>
      <p:bldP spid="147606" grpId="0" animBg="1"/>
      <p:bldP spid="147606" grpId="1" animBg="1"/>
      <p:bldP spid="147606" grpId="2" animBg="1"/>
      <p:bldP spid="147606" grpId="3" animBg="1"/>
      <p:bldP spid="147631" grpId="0"/>
      <p:bldP spid="147631" grpId="1"/>
      <p:bldP spid="147632" grpId="0" build="allAtOnce"/>
      <p:bldP spid="14763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9525" y="4114800"/>
            <a:ext cx="8763000" cy="2392363"/>
          </a:xfrm>
          <a:solidFill>
            <a:srgbClr val="00CCFF">
              <a:alpha val="83920"/>
            </a:srgbClr>
          </a:solidFill>
          <a:scene3d>
            <a:camera prst="legacyPerspectiveTopRight"/>
            <a:lightRig rig="legacyFlat3" dir="b"/>
          </a:scene3d>
          <a:sp3d extrusionH="887400" prstMaterial="legacyMatte">
            <a:bevelT w="13500" h="13500" prst="angle"/>
            <a:bevelB w="13500" h="13500" prst="angle"/>
            <a:extrusionClr>
              <a:srgbClr val="00CCFF"/>
            </a:extrusionClr>
          </a:sp3d>
        </p:spPr>
        <p:txBody>
          <a:bodyPr>
            <a:flatTx/>
          </a:bodyPr>
          <a:lstStyle/>
          <a:p>
            <a:pPr eaLnBrk="1" hangingPunct="1">
              <a:lnSpc>
                <a:spcPct val="90000"/>
              </a:lnSpc>
            </a:pPr>
            <a:r>
              <a:rPr lang="en-US" altLang="en-US" sz="2800" b="1" i="1" smtClean="0">
                <a:latin typeface="Times New Roman" pitchFamily="18" charset="0"/>
                <a:cs typeface="Times New Roman" pitchFamily="18" charset="0"/>
              </a:rPr>
              <a:t>Xuân này hơn hẳn mấy xuân qua</a:t>
            </a:r>
          </a:p>
          <a:p>
            <a:pPr eaLnBrk="1" hangingPunct="1">
              <a:lnSpc>
                <a:spcPct val="90000"/>
              </a:lnSpc>
            </a:pPr>
            <a:r>
              <a:rPr lang="en-US" altLang="en-US" sz="2800" b="1" i="1" smtClean="0">
                <a:latin typeface="Times New Roman" pitchFamily="18" charset="0"/>
                <a:cs typeface="Times New Roman" pitchFamily="18" charset="0"/>
              </a:rPr>
              <a:t>Thắng trận tin vui khắp nước nhà</a:t>
            </a:r>
          </a:p>
          <a:p>
            <a:pPr eaLnBrk="1" hangingPunct="1">
              <a:lnSpc>
                <a:spcPct val="90000"/>
              </a:lnSpc>
            </a:pPr>
            <a:r>
              <a:rPr lang="en-US" altLang="en-US" sz="2800" b="1" i="1" smtClean="0">
                <a:latin typeface="Times New Roman" pitchFamily="18" charset="0"/>
                <a:cs typeface="Times New Roman" pitchFamily="18" charset="0"/>
              </a:rPr>
              <a:t>Nam, Bắc thi đua đánh giặc Mĩ.</a:t>
            </a:r>
          </a:p>
          <a:p>
            <a:pPr eaLnBrk="1" hangingPunct="1">
              <a:lnSpc>
                <a:spcPct val="90000"/>
              </a:lnSpc>
            </a:pPr>
            <a:r>
              <a:rPr lang="en-US" altLang="en-US" sz="2800" b="1" i="1" smtClean="0">
                <a:latin typeface="Times New Roman" pitchFamily="18" charset="0"/>
                <a:cs typeface="Times New Roman" pitchFamily="18" charset="0"/>
              </a:rPr>
              <a:t>Tiến lên!</a:t>
            </a:r>
          </a:p>
          <a:p>
            <a:pPr eaLnBrk="1" hangingPunct="1">
              <a:lnSpc>
                <a:spcPct val="90000"/>
              </a:lnSpc>
            </a:pPr>
            <a:r>
              <a:rPr lang="en-US" altLang="en-US" sz="2800" b="1" i="1" smtClean="0">
                <a:latin typeface="Times New Roman" pitchFamily="18" charset="0"/>
                <a:cs typeface="Times New Roman" pitchFamily="18" charset="0"/>
              </a:rPr>
              <a:t>Toàn thắng ắt về ta!</a:t>
            </a:r>
          </a:p>
        </p:txBody>
      </p:sp>
      <p:sp>
        <p:nvSpPr>
          <p:cNvPr id="150531" name="Text Box 3"/>
          <p:cNvSpPr>
            <a:spLocks noGrp="1" noChangeArrowheads="1"/>
          </p:cNvSpPr>
          <p:nvPr>
            <p:ph type="title"/>
          </p:nvPr>
        </p:nvSpPr>
        <p:spPr>
          <a:xfrm>
            <a:off x="-9525" y="3200400"/>
            <a:ext cx="4191000" cy="1143000"/>
          </a:xfrm>
        </p:spPr>
        <p:txBody>
          <a:bodyPr/>
          <a:lstStyle/>
          <a:p>
            <a:pPr algn="l">
              <a:spcBef>
                <a:spcPct val="50000"/>
              </a:spcBef>
            </a:pPr>
            <a:r>
              <a:rPr lang="en-US" altLang="en-US" sz="3600" b="1" smtClean="0">
                <a:latin typeface="Times New Roman" pitchFamily="18" charset="0"/>
                <a:cs typeface="Times New Roman" pitchFamily="18" charset="0"/>
              </a:rPr>
              <a:t>Mừng xuân 1968</a:t>
            </a:r>
          </a:p>
        </p:txBody>
      </p:sp>
      <p:pic>
        <p:nvPicPr>
          <p:cNvPr id="5124" name="Picture 4" descr="TT Dien"/>
          <p:cNvPicPr>
            <a:picLocks noChangeAspect="1" noChangeArrowheads="1"/>
          </p:cNvPicPr>
          <p:nvPr/>
        </p:nvPicPr>
        <p:blipFill>
          <a:blip r:embed="rId2" cstate="print"/>
          <a:srcRect/>
          <a:stretch>
            <a:fillRect/>
          </a:stretch>
        </p:blipFill>
        <p:spPr bwMode="auto">
          <a:xfrm>
            <a:off x="3810000" y="0"/>
            <a:ext cx="5334000" cy="3962400"/>
          </a:xfrm>
          <a:prstGeom prst="rect">
            <a:avLst/>
          </a:prstGeom>
          <a:noFill/>
          <a:ln w="9525">
            <a:noFill/>
            <a:miter lim="800000"/>
            <a:headEnd/>
            <a:tailEnd/>
          </a:ln>
        </p:spPr>
      </p:pic>
      <p:pic>
        <p:nvPicPr>
          <p:cNvPr id="5125" name="Picture 5" descr="Vector-5-splendid-fireworks"/>
          <p:cNvPicPr>
            <a:picLocks noChangeAspect="1" noChangeArrowheads="1"/>
          </p:cNvPicPr>
          <p:nvPr/>
        </p:nvPicPr>
        <p:blipFill>
          <a:blip r:embed="rId3" cstate="print"/>
          <a:srcRect/>
          <a:stretch>
            <a:fillRect/>
          </a:stretch>
        </p:blipFill>
        <p:spPr bwMode="auto">
          <a:xfrm>
            <a:off x="0" y="0"/>
            <a:ext cx="3819525" cy="36004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diamond(in)">
                                      <p:cBhvr>
                                        <p:cTn id="7" dur="500"/>
                                        <p:tgtEl>
                                          <p:spTgt spid="150531">
                                            <p:txEl>
                                              <p:pRg st="0" end="0"/>
                                            </p:txEl>
                                          </p:spTgt>
                                        </p:tgtEl>
                                      </p:cBhvr>
                                    </p:animEffect>
                                  </p:childTnLst>
                                </p:cTn>
                              </p:par>
                            </p:childTnLst>
                          </p:cTn>
                        </p:par>
                        <p:par>
                          <p:cTn id="8" fill="hold" nodeType="afterGroup">
                            <p:stCondLst>
                              <p:cond delay="500"/>
                            </p:stCondLst>
                            <p:childTnLst>
                              <p:par>
                                <p:cTn id="9" presetID="13" presetClass="entr" presetSubtype="16" fill="hold" grpId="0" nodeType="afterEffect">
                                  <p:stCondLst>
                                    <p:cond delay="0"/>
                                  </p:stCondLst>
                                  <p:childTnLst>
                                    <p:set>
                                      <p:cBhvr>
                                        <p:cTn id="10" dur="1" fill="hold">
                                          <p:stCondLst>
                                            <p:cond delay="0"/>
                                          </p:stCondLst>
                                        </p:cTn>
                                        <p:tgtEl>
                                          <p:spTgt spid="150530"/>
                                        </p:tgtEl>
                                        <p:attrNameLst>
                                          <p:attrName>style.visibility</p:attrName>
                                        </p:attrNameLst>
                                      </p:cBhvr>
                                      <p:to>
                                        <p:strVal val="visible"/>
                                      </p:to>
                                    </p:set>
                                    <p:animEffect transition="in" filter="plus(in)">
                                      <p:cBhvr>
                                        <p:cTn id="11" dur="500"/>
                                        <p:tgtEl>
                                          <p:spTgt spid="150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WordArt 3"/>
          <p:cNvSpPr>
            <a:spLocks noChangeArrowheads="1" noChangeShapeType="1" noTextEdit="1"/>
          </p:cNvSpPr>
          <p:nvPr/>
        </p:nvSpPr>
        <p:spPr bwMode="auto">
          <a:xfrm>
            <a:off x="3657600" y="1600200"/>
            <a:ext cx="2133600" cy="838200"/>
          </a:xfrm>
          <a:prstGeom prst="rect">
            <a:avLst/>
          </a:prstGeom>
        </p:spPr>
        <p:txBody>
          <a:bodyPr wrap="none" fromWordArt="1">
            <a:prstTxWarp prst="textDeflate">
              <a:avLst>
                <a:gd name="adj" fmla="val 22620"/>
              </a:avLst>
            </a:prstTxWarp>
          </a:bodyPr>
          <a:lstStyle/>
          <a:p>
            <a:pPr algn="ctr"/>
            <a:r>
              <a:rPr lang="en-US" sz="3600" b="1" kern="10">
                <a:ln w="9525">
                  <a:solidFill>
                    <a:srgbClr val="000000"/>
                  </a:solidFill>
                  <a:round/>
                  <a:headEnd/>
                  <a:tailEnd/>
                </a:ln>
                <a:solidFill>
                  <a:srgbClr val="FF0000"/>
                </a:solidFill>
                <a:latin typeface="Times New Roman"/>
                <a:cs typeface="Times New Roman"/>
              </a:rPr>
              <a:t>Bài học</a:t>
            </a:r>
          </a:p>
        </p:txBody>
      </p:sp>
      <p:sp>
        <p:nvSpPr>
          <p:cNvPr id="41987" name="WordArt 6"/>
          <p:cNvSpPr>
            <a:spLocks noChangeArrowheads="1" noChangeShapeType="1" noTextEdit="1"/>
          </p:cNvSpPr>
          <p:nvPr/>
        </p:nvSpPr>
        <p:spPr bwMode="auto">
          <a:xfrm>
            <a:off x="3657600" y="228600"/>
            <a:ext cx="1905000" cy="762000"/>
          </a:xfrm>
          <a:prstGeom prst="rect">
            <a:avLst/>
          </a:prstGeom>
        </p:spPr>
        <p:txBody>
          <a:bodyPr wrap="none" fromWordArt="1">
            <a:prstTxWarp prst="textDeflate">
              <a:avLst>
                <a:gd name="adj" fmla="val 20634"/>
              </a:avLst>
            </a:prstTxWarp>
          </a:bodyPr>
          <a:lstStyle/>
          <a:p>
            <a:pPr algn="ctr"/>
            <a:r>
              <a:rPr lang="en-US" sz="3600" b="1" kern="10">
                <a:ln w="9525">
                  <a:solidFill>
                    <a:srgbClr val="000000"/>
                  </a:solidFill>
                  <a:round/>
                  <a:headEnd/>
                  <a:tailEnd/>
                </a:ln>
                <a:solidFill>
                  <a:srgbClr val="FF0000"/>
                </a:solidFill>
                <a:latin typeface="Times New Roman"/>
                <a:cs typeface="Times New Roman"/>
              </a:rPr>
              <a:t>Lịch sử</a:t>
            </a:r>
          </a:p>
        </p:txBody>
      </p:sp>
      <p:sp>
        <p:nvSpPr>
          <p:cNvPr id="41988" name="WordArt 8"/>
          <p:cNvSpPr>
            <a:spLocks noChangeArrowheads="1" noChangeShapeType="1" noTextEdit="1"/>
          </p:cNvSpPr>
          <p:nvPr/>
        </p:nvSpPr>
        <p:spPr bwMode="auto">
          <a:xfrm>
            <a:off x="2362200" y="762000"/>
            <a:ext cx="4876800" cy="914400"/>
          </a:xfrm>
          <a:prstGeom prst="rect">
            <a:avLst/>
          </a:prstGeom>
        </p:spPr>
        <p:txBody>
          <a:bodyPr wrap="none" fromWordArt="1">
            <a:prstTxWarp prst="textDeflate">
              <a:avLst>
                <a:gd name="adj" fmla="val 26736"/>
              </a:avLst>
            </a:prstTxWarp>
          </a:bodyPr>
          <a:lstStyle/>
          <a:p>
            <a:pPr algn="ctr"/>
            <a:r>
              <a:rPr lang="vi-VN" sz="3600" b="1" kern="10">
                <a:ln w="9525">
                  <a:solidFill>
                    <a:srgbClr val="FF0000"/>
                  </a:solidFill>
                  <a:round/>
                  <a:headEnd/>
                  <a:tailEnd/>
                </a:ln>
                <a:solidFill>
                  <a:srgbClr val="0E12C4"/>
                </a:solidFill>
                <a:latin typeface="Times New Roman"/>
                <a:cs typeface="Times New Roman"/>
              </a:rPr>
              <a:t>Sấm sét đêm giao thừa</a:t>
            </a:r>
            <a:endParaRPr lang="en-US" sz="3600" b="1" kern="10">
              <a:ln w="9525">
                <a:solidFill>
                  <a:srgbClr val="FF0000"/>
                </a:solidFill>
                <a:round/>
                <a:headEnd/>
                <a:tailEnd/>
              </a:ln>
              <a:solidFill>
                <a:srgbClr val="0E12C4"/>
              </a:solidFill>
              <a:latin typeface="Times New Roman"/>
              <a:cs typeface="Times New Roman"/>
            </a:endParaRPr>
          </a:p>
        </p:txBody>
      </p:sp>
      <p:grpSp>
        <p:nvGrpSpPr>
          <p:cNvPr id="2" name="Group 22"/>
          <p:cNvGrpSpPr>
            <a:grpSpLocks/>
          </p:cNvGrpSpPr>
          <p:nvPr/>
        </p:nvGrpSpPr>
        <p:grpSpPr bwMode="auto">
          <a:xfrm>
            <a:off x="1298575" y="3116263"/>
            <a:ext cx="6705600" cy="381000"/>
            <a:chOff x="384" y="248"/>
            <a:chExt cx="4224" cy="240"/>
          </a:xfrm>
        </p:grpSpPr>
        <p:sp>
          <p:nvSpPr>
            <p:cNvPr id="42004" name="AutoShape 23"/>
            <p:cNvSpPr>
              <a:spLocks noChangeArrowheads="1"/>
            </p:cNvSpPr>
            <p:nvPr/>
          </p:nvSpPr>
          <p:spPr bwMode="auto">
            <a:xfrm>
              <a:off x="4224"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endParaRPr lang="vi-VN" altLang="en-US">
                <a:latin typeface="Times New Roman" pitchFamily="18" charset="0"/>
                <a:cs typeface="Times New Roman" pitchFamily="18" charset="0"/>
              </a:endParaRPr>
            </a:p>
          </p:txBody>
        </p:sp>
        <p:grpSp>
          <p:nvGrpSpPr>
            <p:cNvPr id="42005" name="Group 24"/>
            <p:cNvGrpSpPr>
              <a:grpSpLocks/>
            </p:cNvGrpSpPr>
            <p:nvPr/>
          </p:nvGrpSpPr>
          <p:grpSpPr bwMode="auto">
            <a:xfrm>
              <a:off x="384" y="248"/>
              <a:ext cx="3840" cy="240"/>
              <a:chOff x="384" y="248"/>
              <a:chExt cx="3840" cy="240"/>
            </a:xfrm>
          </p:grpSpPr>
          <p:sp>
            <p:nvSpPr>
              <p:cNvPr id="42006" name="AutoShape 25"/>
              <p:cNvSpPr>
                <a:spLocks noChangeArrowheads="1"/>
              </p:cNvSpPr>
              <p:nvPr/>
            </p:nvSpPr>
            <p:spPr bwMode="auto">
              <a:xfrm>
                <a:off x="1152"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sp>
            <p:nvSpPr>
              <p:cNvPr id="42007" name="AutoShape 26"/>
              <p:cNvSpPr>
                <a:spLocks noChangeArrowheads="1"/>
              </p:cNvSpPr>
              <p:nvPr/>
            </p:nvSpPr>
            <p:spPr bwMode="auto">
              <a:xfrm>
                <a:off x="1536"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sp>
            <p:nvSpPr>
              <p:cNvPr id="42008" name="AutoShape 27"/>
              <p:cNvSpPr>
                <a:spLocks noChangeArrowheads="1"/>
              </p:cNvSpPr>
              <p:nvPr/>
            </p:nvSpPr>
            <p:spPr bwMode="auto">
              <a:xfrm>
                <a:off x="1920"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sp>
            <p:nvSpPr>
              <p:cNvPr id="42009" name="AutoShape 28"/>
              <p:cNvSpPr>
                <a:spLocks noChangeArrowheads="1"/>
              </p:cNvSpPr>
              <p:nvPr/>
            </p:nvSpPr>
            <p:spPr bwMode="auto">
              <a:xfrm>
                <a:off x="2304"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sp>
            <p:nvSpPr>
              <p:cNvPr id="42010" name="AutoShape 29"/>
              <p:cNvSpPr>
                <a:spLocks noChangeArrowheads="1"/>
              </p:cNvSpPr>
              <p:nvPr/>
            </p:nvSpPr>
            <p:spPr bwMode="auto">
              <a:xfrm>
                <a:off x="2688"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endParaRPr lang="vi-VN" altLang="en-US">
                  <a:latin typeface="Times New Roman" pitchFamily="18" charset="0"/>
                  <a:cs typeface="Times New Roman" pitchFamily="18" charset="0"/>
                </a:endParaRPr>
              </a:p>
            </p:txBody>
          </p:sp>
          <p:sp>
            <p:nvSpPr>
              <p:cNvPr id="42011" name="AutoShape 30"/>
              <p:cNvSpPr>
                <a:spLocks noChangeArrowheads="1"/>
              </p:cNvSpPr>
              <p:nvPr/>
            </p:nvSpPr>
            <p:spPr bwMode="auto">
              <a:xfrm>
                <a:off x="3072"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endParaRPr lang="vi-VN" altLang="en-US">
                  <a:latin typeface="Times New Roman" pitchFamily="18" charset="0"/>
                  <a:cs typeface="Times New Roman" pitchFamily="18" charset="0"/>
                </a:endParaRPr>
              </a:p>
            </p:txBody>
          </p:sp>
          <p:sp>
            <p:nvSpPr>
              <p:cNvPr id="42012" name="AutoShape 31"/>
              <p:cNvSpPr>
                <a:spLocks noChangeArrowheads="1"/>
              </p:cNvSpPr>
              <p:nvPr/>
            </p:nvSpPr>
            <p:spPr bwMode="auto">
              <a:xfrm>
                <a:off x="3456"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endParaRPr lang="vi-VN" altLang="en-US">
                  <a:latin typeface="Times New Roman" pitchFamily="18" charset="0"/>
                  <a:cs typeface="Times New Roman" pitchFamily="18" charset="0"/>
                </a:endParaRPr>
              </a:p>
            </p:txBody>
          </p:sp>
          <p:sp>
            <p:nvSpPr>
              <p:cNvPr id="42013" name="AutoShape 32"/>
              <p:cNvSpPr>
                <a:spLocks noChangeArrowheads="1"/>
              </p:cNvSpPr>
              <p:nvPr/>
            </p:nvSpPr>
            <p:spPr bwMode="auto">
              <a:xfrm>
                <a:off x="3840"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endParaRPr lang="vi-VN" altLang="en-US">
                  <a:latin typeface="Times New Roman" pitchFamily="18" charset="0"/>
                  <a:cs typeface="Times New Roman" pitchFamily="18" charset="0"/>
                </a:endParaRPr>
              </a:p>
            </p:txBody>
          </p:sp>
          <p:sp>
            <p:nvSpPr>
              <p:cNvPr id="42014" name="AutoShape 33"/>
              <p:cNvSpPr>
                <a:spLocks noChangeArrowheads="1"/>
              </p:cNvSpPr>
              <p:nvPr/>
            </p:nvSpPr>
            <p:spPr bwMode="auto">
              <a:xfrm>
                <a:off x="384"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sp>
            <p:nvSpPr>
              <p:cNvPr id="42015" name="AutoShape 34"/>
              <p:cNvSpPr>
                <a:spLocks noChangeArrowheads="1"/>
              </p:cNvSpPr>
              <p:nvPr/>
            </p:nvSpPr>
            <p:spPr bwMode="auto">
              <a:xfrm>
                <a:off x="768" y="248"/>
                <a:ext cx="384" cy="240"/>
              </a:xfrm>
              <a:prstGeom prst="flowChartAlternateProcess">
                <a:avLst/>
              </a:prstGeom>
              <a:gradFill rotWithShape="1">
                <a:gsLst>
                  <a:gs pos="0">
                    <a:srgbClr val="000082">
                      <a:alpha val="67998"/>
                    </a:srgbClr>
                  </a:gs>
                  <a:gs pos="100000">
                    <a:srgbClr val="FF8200">
                      <a:alpha val="93999"/>
                    </a:srgbClr>
                  </a:gs>
                </a:gsLst>
                <a:path path="shape">
                  <a:fillToRect l="50000" t="50000" r="50000" b="50000"/>
                </a:path>
              </a:gradFill>
              <a:ln w="9525">
                <a:solidFill>
                  <a:schemeClr val="tx1"/>
                </a:solidFill>
                <a:miter lim="800000"/>
                <a:headEnd/>
                <a:tailEnd/>
              </a:ln>
            </p:spPr>
            <p:txBody>
              <a:bodyPr wrap="none" anchor="ctr"/>
              <a:lstStyle/>
              <a:p>
                <a:pPr algn="ctr"/>
                <a:endParaRPr lang="vi-VN" altLang="en-US" b="1">
                  <a:latin typeface="Times New Roman" pitchFamily="18" charset="0"/>
                  <a:cs typeface="Times New Roman" pitchFamily="18" charset="0"/>
                </a:endParaRPr>
              </a:p>
            </p:txBody>
          </p:sp>
        </p:grpSp>
      </p:grpSp>
      <p:sp>
        <p:nvSpPr>
          <p:cNvPr id="123939" name="AutoShape 35"/>
          <p:cNvSpPr>
            <a:spLocks noChangeArrowheads="1"/>
          </p:cNvSpPr>
          <p:nvPr/>
        </p:nvSpPr>
        <p:spPr bwMode="auto">
          <a:xfrm>
            <a:off x="917575" y="4038600"/>
            <a:ext cx="7467600" cy="685800"/>
          </a:xfrm>
          <a:prstGeom prst="roundRect">
            <a:avLst>
              <a:gd name="adj" fmla="val 50000"/>
            </a:avLst>
          </a:prstGeom>
          <a:solidFill>
            <a:schemeClr val="bg1"/>
          </a:solidFill>
          <a:ln w="9525" algn="ctr">
            <a:solidFill>
              <a:schemeClr val="tx1"/>
            </a:solidFill>
            <a:round/>
            <a:headEnd/>
            <a:tailEnd/>
          </a:ln>
          <a:effectLst/>
          <a:extLst>
            <a:ext uri="{AF507438-7753-43E0-B8FC-AC1667EBCBE1}"/>
          </a:extLst>
        </p:spPr>
        <p:txBody>
          <a:bodyPr wrap="none" anchor="ctr"/>
          <a:lstStyle/>
          <a:p>
            <a:pPr eaLnBrk="0" hangingPunct="0">
              <a:defRPr/>
            </a:pP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SẤM SÉT </a:t>
            </a: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sz="32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grpSp>
        <p:nvGrpSpPr>
          <p:cNvPr id="4" name="Group 36"/>
          <p:cNvGrpSpPr>
            <a:grpSpLocks/>
          </p:cNvGrpSpPr>
          <p:nvPr/>
        </p:nvGrpSpPr>
        <p:grpSpPr bwMode="auto">
          <a:xfrm>
            <a:off x="1214438" y="3109913"/>
            <a:ext cx="6862762" cy="371475"/>
            <a:chOff x="480" y="1062"/>
            <a:chExt cx="4323" cy="234"/>
          </a:xfrm>
        </p:grpSpPr>
        <p:sp>
          <p:nvSpPr>
            <p:cNvPr id="41993" name="AutoShape 37"/>
            <p:cNvSpPr>
              <a:spLocks noChangeArrowheads="1"/>
            </p:cNvSpPr>
            <p:nvPr/>
          </p:nvSpPr>
          <p:spPr bwMode="auto">
            <a:xfrm>
              <a:off x="480"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T</a:t>
              </a:r>
            </a:p>
          </p:txBody>
        </p:sp>
        <p:sp>
          <p:nvSpPr>
            <p:cNvPr id="41994" name="AutoShape 38"/>
            <p:cNvSpPr>
              <a:spLocks noChangeArrowheads="1"/>
            </p:cNvSpPr>
            <p:nvPr/>
          </p:nvSpPr>
          <p:spPr bwMode="auto">
            <a:xfrm>
              <a:off x="871"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I</a:t>
              </a:r>
            </a:p>
          </p:txBody>
        </p:sp>
        <p:sp>
          <p:nvSpPr>
            <p:cNvPr id="41995" name="AutoShape 39"/>
            <p:cNvSpPr>
              <a:spLocks noChangeArrowheads="1"/>
            </p:cNvSpPr>
            <p:nvPr/>
          </p:nvSpPr>
          <p:spPr bwMode="auto">
            <a:xfrm>
              <a:off x="1262"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Ế</a:t>
              </a:r>
            </a:p>
          </p:txBody>
        </p:sp>
        <p:sp>
          <p:nvSpPr>
            <p:cNvPr id="41996" name="AutoShape 40"/>
            <p:cNvSpPr>
              <a:spLocks noChangeArrowheads="1"/>
            </p:cNvSpPr>
            <p:nvPr/>
          </p:nvSpPr>
          <p:spPr bwMode="auto">
            <a:xfrm>
              <a:off x="1653"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N</a:t>
              </a:r>
            </a:p>
          </p:txBody>
        </p:sp>
        <p:sp>
          <p:nvSpPr>
            <p:cNvPr id="41997" name="AutoShape 41"/>
            <p:cNvSpPr>
              <a:spLocks noChangeArrowheads="1"/>
            </p:cNvSpPr>
            <p:nvPr/>
          </p:nvSpPr>
          <p:spPr bwMode="auto">
            <a:xfrm>
              <a:off x="2044"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G</a:t>
              </a:r>
            </a:p>
          </p:txBody>
        </p:sp>
        <p:sp>
          <p:nvSpPr>
            <p:cNvPr id="41998" name="AutoShape 42"/>
            <p:cNvSpPr>
              <a:spLocks noChangeArrowheads="1"/>
            </p:cNvSpPr>
            <p:nvPr/>
          </p:nvSpPr>
          <p:spPr bwMode="auto">
            <a:xfrm>
              <a:off x="2435"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B</a:t>
              </a:r>
            </a:p>
          </p:txBody>
        </p:sp>
        <p:sp>
          <p:nvSpPr>
            <p:cNvPr id="41999" name="AutoShape 43"/>
            <p:cNvSpPr>
              <a:spLocks noChangeArrowheads="1"/>
            </p:cNvSpPr>
            <p:nvPr/>
          </p:nvSpPr>
          <p:spPr bwMode="auto">
            <a:xfrm>
              <a:off x="2835"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O</a:t>
              </a:r>
            </a:p>
          </p:txBody>
        </p:sp>
        <p:sp>
          <p:nvSpPr>
            <p:cNvPr id="42000" name="AutoShape 44"/>
            <p:cNvSpPr>
              <a:spLocks noChangeArrowheads="1"/>
            </p:cNvSpPr>
            <p:nvPr/>
          </p:nvSpPr>
          <p:spPr bwMode="auto">
            <a:xfrm>
              <a:off x="3226"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M</a:t>
              </a:r>
            </a:p>
          </p:txBody>
        </p:sp>
        <p:sp>
          <p:nvSpPr>
            <p:cNvPr id="42001" name="AutoShape 45"/>
            <p:cNvSpPr>
              <a:spLocks noChangeArrowheads="1"/>
            </p:cNvSpPr>
            <p:nvPr/>
          </p:nvSpPr>
          <p:spPr bwMode="auto">
            <a:xfrm>
              <a:off x="3617"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Đ</a:t>
              </a:r>
            </a:p>
          </p:txBody>
        </p:sp>
        <p:sp>
          <p:nvSpPr>
            <p:cNvPr id="42002" name="AutoShape 46"/>
            <p:cNvSpPr>
              <a:spLocks noChangeArrowheads="1"/>
            </p:cNvSpPr>
            <p:nvPr/>
          </p:nvSpPr>
          <p:spPr bwMode="auto">
            <a:xfrm>
              <a:off x="4011" y="1062"/>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Ạ</a:t>
              </a:r>
            </a:p>
          </p:txBody>
        </p:sp>
        <p:sp>
          <p:nvSpPr>
            <p:cNvPr id="42003" name="AutoShape 47"/>
            <p:cNvSpPr>
              <a:spLocks noChangeArrowheads="1"/>
            </p:cNvSpPr>
            <p:nvPr/>
          </p:nvSpPr>
          <p:spPr bwMode="auto">
            <a:xfrm>
              <a:off x="4412" y="1066"/>
              <a:ext cx="391" cy="230"/>
            </a:xfrm>
            <a:prstGeom prst="flowChartAlternateProcess">
              <a:avLst/>
            </a:prstGeom>
            <a:solidFill>
              <a:srgbClr val="00FFFF">
                <a:alpha val="67842"/>
              </a:srgbClr>
            </a:solidFill>
            <a:ln w="9525">
              <a:solidFill>
                <a:srgbClr val="00FFFF"/>
              </a:solidFill>
              <a:miter lim="800000"/>
              <a:headEnd/>
              <a:tailEnd/>
            </a:ln>
          </p:spPr>
          <p:txBody>
            <a:bodyPr wrap="none" anchor="ctr"/>
            <a:lstStyle/>
            <a:p>
              <a:pPr algn="ctr"/>
              <a:r>
                <a:rPr lang="en-US" altLang="en-US" sz="2000" b="1">
                  <a:solidFill>
                    <a:srgbClr val="0000CC"/>
                  </a:solidFill>
                  <a:latin typeface="Times New Roman" pitchFamily="18" charset="0"/>
                  <a:cs typeface="Times New Roman" pitchFamily="18" charset="0"/>
                </a:rPr>
                <a:t>N</a:t>
              </a:r>
            </a:p>
          </p:txBody>
        </p:sp>
      </p:grpSp>
      <p:sp>
        <p:nvSpPr>
          <p:cNvPr id="123952" name="AutoShape 48">
            <a:hlinkClick r:id="rId2" action="ppaction://hlinkfile" highlightClick="1"/>
          </p:cNvPr>
          <p:cNvSpPr>
            <a:spLocks noChangeArrowheads="1"/>
          </p:cNvSpPr>
          <p:nvPr/>
        </p:nvSpPr>
        <p:spPr bwMode="auto">
          <a:xfrm>
            <a:off x="76200" y="6172200"/>
            <a:ext cx="533400" cy="533400"/>
          </a:xfrm>
          <a:prstGeom prst="actionButtonForwardNext">
            <a:avLst/>
          </a:prstGeom>
          <a:solidFill>
            <a:srgbClr val="ED2BB6"/>
          </a:solidFill>
          <a:ln w="9525">
            <a:noFill/>
            <a:miter lim="800000"/>
            <a:headEnd/>
            <a:tailEnd/>
          </a:ln>
        </p:spPr>
        <p:txBody>
          <a:bodyPr wrap="none" anchor="ctr"/>
          <a:lstStyle/>
          <a:p>
            <a:endParaRPr lang="vi-VN" altLang="en-US">
              <a:latin typeface="Times New Roman" pitchFamily="18" charset="0"/>
              <a:cs typeface="Times New Roman"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repeatCount="300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anim calcmode="lin" valueType="num">
                                      <p:cBhvr>
                                        <p:cTn id="7" dur="500" fill="hold"/>
                                        <p:tgtEl>
                                          <p:spTgt spid="123907"/>
                                        </p:tgtEl>
                                        <p:attrNameLst>
                                          <p:attrName>ppt_w</p:attrName>
                                        </p:attrNameLst>
                                      </p:cBhvr>
                                      <p:tavLst>
                                        <p:tav tm="0">
                                          <p:val>
                                            <p:fltVal val="0"/>
                                          </p:val>
                                        </p:tav>
                                        <p:tav tm="100000">
                                          <p:val>
                                            <p:strVal val="#ppt_w"/>
                                          </p:val>
                                        </p:tav>
                                      </p:tavLst>
                                    </p:anim>
                                    <p:anim calcmode="lin" valueType="num">
                                      <p:cBhvr>
                                        <p:cTn id="8" dur="500" fill="hold"/>
                                        <p:tgtEl>
                                          <p:spTgt spid="12390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23939"/>
                                        </p:tgtEl>
                                        <p:attrNameLst>
                                          <p:attrName>style.visibility</p:attrName>
                                        </p:attrNameLst>
                                      </p:cBhvr>
                                      <p:to>
                                        <p:strVal val="visible"/>
                                      </p:to>
                                    </p:set>
                                    <p:anim calcmode="lin" valueType="num">
                                      <p:cBhvr>
                                        <p:cTn id="13" dur="1000" fill="hold"/>
                                        <p:tgtEl>
                                          <p:spTgt spid="123939"/>
                                        </p:tgtEl>
                                        <p:attrNameLst>
                                          <p:attrName>ppt_x</p:attrName>
                                        </p:attrNameLst>
                                      </p:cBhvr>
                                      <p:tavLst>
                                        <p:tav tm="0">
                                          <p:val>
                                            <p:strVal val="#ppt_x-.2"/>
                                          </p:val>
                                        </p:tav>
                                        <p:tav tm="100000">
                                          <p:val>
                                            <p:strVal val="#ppt_x"/>
                                          </p:val>
                                        </p:tav>
                                      </p:tavLst>
                                    </p:anim>
                                    <p:anim calcmode="lin" valueType="num">
                                      <p:cBhvr>
                                        <p:cTn id="14" dur="1000" fill="hold"/>
                                        <p:tgtEl>
                                          <p:spTgt spid="12393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23939"/>
                                        </p:tgtEl>
                                      </p:cBhvr>
                                    </p:animEffect>
                                  </p:childTnLst>
                                </p:cTn>
                              </p:par>
                              <p:par>
                                <p:cTn id="16" presetID="2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ppt_x</p:attrName>
                                        </p:attrNameLst>
                                      </p:cBhvr>
                                      <p:tavLst>
                                        <p:tav tm="0">
                                          <p:val>
                                            <p:strVal val="#ppt_x-.2"/>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plus(in)">
                                      <p:cBhvr>
                                        <p:cTn id="25" dur="20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xit" presetSubtype="0" fill="hold" grpId="1" nodeType="clickEffect">
                                  <p:stCondLst>
                                    <p:cond delay="0"/>
                                  </p:stCondLst>
                                  <p:childTnLst>
                                    <p:anim calcmode="lin" valueType="num">
                                      <p:cBhvr>
                                        <p:cTn id="29" dur="500"/>
                                        <p:tgtEl>
                                          <p:spTgt spid="123939"/>
                                        </p:tgtEl>
                                        <p:attrNameLst>
                                          <p:attrName>ppt_w</p:attrName>
                                        </p:attrNameLst>
                                      </p:cBhvr>
                                      <p:tavLst>
                                        <p:tav tm="0">
                                          <p:val>
                                            <p:strVal val="ppt_w"/>
                                          </p:val>
                                        </p:tav>
                                        <p:tav tm="100000">
                                          <p:val>
                                            <p:fltVal val="0"/>
                                          </p:val>
                                        </p:tav>
                                      </p:tavLst>
                                    </p:anim>
                                    <p:anim calcmode="lin" valueType="num">
                                      <p:cBhvr>
                                        <p:cTn id="30" dur="500"/>
                                        <p:tgtEl>
                                          <p:spTgt spid="123939"/>
                                        </p:tgtEl>
                                        <p:attrNameLst>
                                          <p:attrName>ppt_h</p:attrName>
                                        </p:attrNameLst>
                                      </p:cBhvr>
                                      <p:tavLst>
                                        <p:tav tm="0">
                                          <p:val>
                                            <p:strVal val="ppt_h"/>
                                          </p:val>
                                        </p:tav>
                                        <p:tav tm="100000">
                                          <p:val>
                                            <p:fltVal val="0"/>
                                          </p:val>
                                        </p:tav>
                                      </p:tavLst>
                                    </p:anim>
                                    <p:animEffect transition="out" filter="fade">
                                      <p:cBhvr>
                                        <p:cTn id="31" dur="500"/>
                                        <p:tgtEl>
                                          <p:spTgt spid="123939"/>
                                        </p:tgtEl>
                                      </p:cBhvr>
                                    </p:animEffect>
                                    <p:set>
                                      <p:cBhvr>
                                        <p:cTn id="32" dur="1" fill="hold">
                                          <p:stCondLst>
                                            <p:cond delay="499"/>
                                          </p:stCondLst>
                                        </p:cTn>
                                        <p:tgtEl>
                                          <p:spTgt spid="12393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3952"/>
                                        </p:tgtEl>
                                        <p:attrNameLst>
                                          <p:attrName>style.visibility</p:attrName>
                                        </p:attrNameLst>
                                      </p:cBhvr>
                                      <p:to>
                                        <p:strVal val="visible"/>
                                      </p:to>
                                    </p:set>
                                    <p:animEffect transition="in" filter="fade">
                                      <p:cBhvr>
                                        <p:cTn id="37" dur="1000"/>
                                        <p:tgtEl>
                                          <p:spTgt spid="123952"/>
                                        </p:tgtEl>
                                      </p:cBhvr>
                                    </p:animEffect>
                                    <p:anim calcmode="lin" valueType="num">
                                      <p:cBhvr>
                                        <p:cTn id="38" dur="1000" fill="hold"/>
                                        <p:tgtEl>
                                          <p:spTgt spid="123952"/>
                                        </p:tgtEl>
                                        <p:attrNameLst>
                                          <p:attrName>ppt_x</p:attrName>
                                        </p:attrNameLst>
                                      </p:cBhvr>
                                      <p:tavLst>
                                        <p:tav tm="0">
                                          <p:val>
                                            <p:strVal val="#ppt_x"/>
                                          </p:val>
                                        </p:tav>
                                        <p:tav tm="100000">
                                          <p:val>
                                            <p:strVal val="#ppt_x"/>
                                          </p:val>
                                        </p:tav>
                                      </p:tavLst>
                                    </p:anim>
                                    <p:anim calcmode="lin" valueType="num">
                                      <p:cBhvr>
                                        <p:cTn id="39" dur="1000" fill="hold"/>
                                        <p:tgtEl>
                                          <p:spTgt spid="1239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nimBg="1"/>
      <p:bldP spid="123939" grpId="0" animBg="1"/>
      <p:bldP spid="123939" grpId="1" animBg="1"/>
      <p:bldP spid="1239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a:spLocks noChangeArrowheads="1"/>
          </p:cNvSpPr>
          <p:nvPr/>
        </p:nvSpPr>
        <p:spPr bwMode="auto">
          <a:xfrm>
            <a:off x="474663" y="1268413"/>
            <a:ext cx="1565275" cy="4556125"/>
          </a:xfrm>
          <a:prstGeom prst="rect">
            <a:avLst/>
          </a:prstGeom>
          <a:gradFill rotWithShape="1">
            <a:gsLst>
              <a:gs pos="0">
                <a:srgbClr val="CC3300"/>
              </a:gs>
              <a:gs pos="100000">
                <a:srgbClr val="5D1700"/>
              </a:gs>
            </a:gsLst>
            <a:lin ang="5400000" scaled="1"/>
          </a:gradFill>
          <a:ln w="38100">
            <a:solidFill>
              <a:schemeClr val="tx1"/>
            </a:solidFill>
            <a:miter lim="800000"/>
            <a:headEnd/>
            <a:tailEnd/>
          </a:ln>
        </p:spPr>
        <p:txBody>
          <a:bodyPr>
            <a:spAutoFit/>
          </a:bodyPr>
          <a:lstStyle/>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TỔNG</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TIẾN </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CÔNG</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VÀ</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NỔI</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DẬY</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TẾT</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MẬU</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THÂN</a:t>
            </a:r>
            <a:endParaRPr lang="en-US" altLang="en-US" sz="2000" b="1">
              <a:solidFill>
                <a:srgbClr val="FFFF66"/>
              </a:solidFill>
              <a:latin typeface="Times New Roman" pitchFamily="18" charset="0"/>
              <a:ea typeface="SimSun" pitchFamily="2" charset="-122"/>
              <a:sym typeface="Times New Roman" pitchFamily="18" charset="0"/>
            </a:endParaRPr>
          </a:p>
          <a:p>
            <a:pPr algn="ctr">
              <a:spcBef>
                <a:spcPct val="50000"/>
              </a:spcBef>
            </a:pPr>
            <a:r>
              <a:rPr lang="en-US" altLang="vi-VN" sz="2000" b="1">
                <a:solidFill>
                  <a:srgbClr val="FFFF66"/>
                </a:solidFill>
                <a:latin typeface="Times New Roman" pitchFamily="18" charset="0"/>
                <a:ea typeface="SimSun" pitchFamily="2" charset="-122"/>
                <a:sym typeface="Times New Roman" pitchFamily="18" charset="0"/>
              </a:rPr>
              <a:t>1968</a:t>
            </a:r>
          </a:p>
        </p:txBody>
      </p:sp>
      <p:sp>
        <p:nvSpPr>
          <p:cNvPr id="44038" name="Text Box 13"/>
          <p:cNvSpPr>
            <a:spLocks noChangeArrowheads="1"/>
          </p:cNvSpPr>
          <p:nvPr/>
        </p:nvSpPr>
        <p:spPr bwMode="auto">
          <a:xfrm>
            <a:off x="3362325" y="3644900"/>
            <a:ext cx="1403350" cy="492125"/>
          </a:xfrm>
          <a:prstGeom prst="rect">
            <a:avLst/>
          </a:prstGeom>
          <a:noFill/>
          <a:ln w="9525">
            <a:noFill/>
            <a:miter lim="800000"/>
            <a:headEnd/>
            <a:tailEnd/>
          </a:ln>
        </p:spPr>
        <p:txBody>
          <a:bodyPr>
            <a:spAutoFit/>
          </a:bodyPr>
          <a:lstStyle/>
          <a:p>
            <a:pPr>
              <a:spcBef>
                <a:spcPct val="50000"/>
              </a:spcBef>
            </a:pPr>
            <a:r>
              <a:rPr lang="en-US" altLang="vi-VN" sz="2600" b="1">
                <a:solidFill>
                  <a:srgbClr val="FF0000"/>
                </a:solidFill>
                <a:latin typeface="Times New Roman" pitchFamily="18" charset="0"/>
                <a:ea typeface="SimSun" pitchFamily="2" charset="-122"/>
                <a:sym typeface="Times New Roman" pitchFamily="18" charset="0"/>
              </a:rPr>
              <a:t>Sài Gòn</a:t>
            </a:r>
          </a:p>
        </p:txBody>
      </p:sp>
      <p:sp>
        <p:nvSpPr>
          <p:cNvPr id="44039" name="Text Box 14"/>
          <p:cNvSpPr>
            <a:spLocks noChangeArrowheads="1"/>
          </p:cNvSpPr>
          <p:nvPr/>
        </p:nvSpPr>
        <p:spPr bwMode="auto">
          <a:xfrm>
            <a:off x="3349625" y="4437063"/>
            <a:ext cx="1576388" cy="461962"/>
          </a:xfrm>
          <a:prstGeom prst="rect">
            <a:avLst/>
          </a:prstGeom>
          <a:noFill/>
          <a:ln w="9525">
            <a:noFill/>
            <a:miter lim="800000"/>
            <a:headEnd/>
            <a:tailEnd/>
          </a:ln>
        </p:spPr>
        <p:txBody>
          <a:bodyPr>
            <a:spAutoFit/>
          </a:bodyPr>
          <a:lstStyle/>
          <a:p>
            <a:pPr>
              <a:spcBef>
                <a:spcPct val="50000"/>
              </a:spcBef>
            </a:pPr>
            <a:r>
              <a:rPr lang="en-US" altLang="vi-VN" sz="2400" b="1">
                <a:solidFill>
                  <a:srgbClr val="002060"/>
                </a:solidFill>
                <a:latin typeface="Times New Roman" pitchFamily="18" charset="0"/>
                <a:ea typeface="SimSun" pitchFamily="2" charset="-122"/>
                <a:sym typeface="Times New Roman" pitchFamily="18" charset="0"/>
              </a:rPr>
              <a:t>Cần Thơ</a:t>
            </a:r>
          </a:p>
        </p:txBody>
      </p:sp>
      <p:sp>
        <p:nvSpPr>
          <p:cNvPr id="44040" name="Text Box 16"/>
          <p:cNvSpPr>
            <a:spLocks noChangeArrowheads="1"/>
          </p:cNvSpPr>
          <p:nvPr/>
        </p:nvSpPr>
        <p:spPr bwMode="auto">
          <a:xfrm>
            <a:off x="3317875" y="2247900"/>
            <a:ext cx="1355725" cy="460375"/>
          </a:xfrm>
          <a:prstGeom prst="rect">
            <a:avLst/>
          </a:prstGeom>
          <a:noFill/>
          <a:ln w="9525">
            <a:noFill/>
            <a:miter lim="800000"/>
            <a:headEnd/>
            <a:tailEnd/>
          </a:ln>
        </p:spPr>
        <p:txBody>
          <a:bodyPr>
            <a:spAutoFit/>
          </a:bodyPr>
          <a:lstStyle/>
          <a:p>
            <a:pPr>
              <a:spcBef>
                <a:spcPct val="50000"/>
              </a:spcBef>
            </a:pPr>
            <a:r>
              <a:rPr lang="en-US" altLang="vi-VN" sz="2400" b="1">
                <a:solidFill>
                  <a:srgbClr val="002060"/>
                </a:solidFill>
                <a:latin typeface="Times New Roman" pitchFamily="18" charset="0"/>
                <a:ea typeface="SimSun" pitchFamily="2" charset="-122"/>
                <a:sym typeface="Times New Roman" pitchFamily="18" charset="0"/>
              </a:rPr>
              <a:t>Đà Nẵng</a:t>
            </a:r>
          </a:p>
        </p:txBody>
      </p:sp>
      <p:sp>
        <p:nvSpPr>
          <p:cNvPr id="44041" name="Text Box 17"/>
          <p:cNvSpPr>
            <a:spLocks noChangeArrowheads="1"/>
          </p:cNvSpPr>
          <p:nvPr/>
        </p:nvSpPr>
        <p:spPr bwMode="auto">
          <a:xfrm>
            <a:off x="3392488" y="1352550"/>
            <a:ext cx="963612" cy="492125"/>
          </a:xfrm>
          <a:prstGeom prst="rect">
            <a:avLst/>
          </a:prstGeom>
          <a:noFill/>
          <a:ln w="9525">
            <a:noFill/>
            <a:miter lim="800000"/>
            <a:headEnd/>
            <a:tailEnd/>
          </a:ln>
        </p:spPr>
        <p:txBody>
          <a:bodyPr>
            <a:spAutoFit/>
          </a:bodyPr>
          <a:lstStyle/>
          <a:p>
            <a:pPr>
              <a:spcBef>
                <a:spcPct val="50000"/>
              </a:spcBef>
            </a:pPr>
            <a:r>
              <a:rPr lang="en-US" altLang="vi-VN" sz="2600" b="1">
                <a:solidFill>
                  <a:srgbClr val="002060"/>
                </a:solidFill>
                <a:latin typeface="Times New Roman" pitchFamily="18" charset="0"/>
                <a:ea typeface="SimSun" pitchFamily="2" charset="-122"/>
                <a:sym typeface="Times New Roman" pitchFamily="18" charset="0"/>
              </a:rPr>
              <a:t>Huế</a:t>
            </a:r>
          </a:p>
        </p:txBody>
      </p:sp>
      <p:sp>
        <p:nvSpPr>
          <p:cNvPr id="44043" name="Line 23"/>
          <p:cNvSpPr>
            <a:spLocks noChangeShapeType="1"/>
          </p:cNvSpPr>
          <p:nvPr/>
        </p:nvSpPr>
        <p:spPr bwMode="auto">
          <a:xfrm flipV="1">
            <a:off x="2084388" y="1824038"/>
            <a:ext cx="708025" cy="1338262"/>
          </a:xfrm>
          <a:prstGeom prst="line">
            <a:avLst/>
          </a:prstGeom>
          <a:noFill/>
          <a:ln w="38100">
            <a:solidFill>
              <a:srgbClr val="FF6699"/>
            </a:solidFill>
            <a:bevel/>
            <a:headEnd/>
            <a:tailEnd type="triangle" w="med" len="med"/>
          </a:ln>
        </p:spPr>
        <p:txBody>
          <a:bodyPr/>
          <a:lstStyle/>
          <a:p>
            <a:endParaRPr lang="en-US"/>
          </a:p>
        </p:txBody>
      </p:sp>
      <p:sp>
        <p:nvSpPr>
          <p:cNvPr id="44044" name="Line 24"/>
          <p:cNvSpPr>
            <a:spLocks noChangeShapeType="1"/>
          </p:cNvSpPr>
          <p:nvPr/>
        </p:nvSpPr>
        <p:spPr bwMode="auto">
          <a:xfrm flipV="1">
            <a:off x="2066925" y="2565400"/>
            <a:ext cx="782638" cy="596900"/>
          </a:xfrm>
          <a:prstGeom prst="line">
            <a:avLst/>
          </a:prstGeom>
          <a:noFill/>
          <a:ln w="38100">
            <a:solidFill>
              <a:srgbClr val="FF6699"/>
            </a:solidFill>
            <a:bevel/>
            <a:headEnd/>
            <a:tailEnd type="triangle" w="med" len="med"/>
          </a:ln>
        </p:spPr>
        <p:txBody>
          <a:bodyPr/>
          <a:lstStyle/>
          <a:p>
            <a:endParaRPr lang="en-US"/>
          </a:p>
        </p:txBody>
      </p:sp>
      <p:sp>
        <p:nvSpPr>
          <p:cNvPr id="44045" name="Line 26"/>
          <p:cNvSpPr>
            <a:spLocks noChangeShapeType="1"/>
          </p:cNvSpPr>
          <p:nvPr/>
        </p:nvSpPr>
        <p:spPr bwMode="auto">
          <a:xfrm flipV="1">
            <a:off x="2084388" y="3162300"/>
            <a:ext cx="771525" cy="0"/>
          </a:xfrm>
          <a:prstGeom prst="line">
            <a:avLst/>
          </a:prstGeom>
          <a:noFill/>
          <a:ln w="38100">
            <a:solidFill>
              <a:srgbClr val="FF6699"/>
            </a:solidFill>
            <a:bevel/>
            <a:headEnd/>
            <a:tailEnd type="triangle" w="med" len="med"/>
          </a:ln>
        </p:spPr>
        <p:txBody>
          <a:bodyPr/>
          <a:lstStyle/>
          <a:p>
            <a:endParaRPr lang="en-US"/>
          </a:p>
        </p:txBody>
      </p:sp>
      <p:sp>
        <p:nvSpPr>
          <p:cNvPr id="44046" name="Line 27"/>
          <p:cNvSpPr>
            <a:spLocks noChangeShapeType="1"/>
          </p:cNvSpPr>
          <p:nvPr/>
        </p:nvSpPr>
        <p:spPr bwMode="auto">
          <a:xfrm>
            <a:off x="2103438" y="3192463"/>
            <a:ext cx="757237" cy="1254125"/>
          </a:xfrm>
          <a:prstGeom prst="line">
            <a:avLst/>
          </a:prstGeom>
          <a:noFill/>
          <a:ln w="38100">
            <a:solidFill>
              <a:srgbClr val="FF6699"/>
            </a:solidFill>
            <a:bevel/>
            <a:headEnd/>
            <a:tailEnd type="triangle" w="med" len="med"/>
          </a:ln>
        </p:spPr>
        <p:txBody>
          <a:bodyPr/>
          <a:lstStyle/>
          <a:p>
            <a:endParaRPr lang="en-US"/>
          </a:p>
        </p:txBody>
      </p:sp>
      <p:sp>
        <p:nvSpPr>
          <p:cNvPr id="44047" name="Line 28"/>
          <p:cNvSpPr>
            <a:spLocks noChangeShapeType="1"/>
          </p:cNvSpPr>
          <p:nvPr/>
        </p:nvSpPr>
        <p:spPr bwMode="auto">
          <a:xfrm>
            <a:off x="2066925" y="3162300"/>
            <a:ext cx="725488" cy="2143125"/>
          </a:xfrm>
          <a:prstGeom prst="line">
            <a:avLst/>
          </a:prstGeom>
          <a:noFill/>
          <a:ln w="38100">
            <a:solidFill>
              <a:srgbClr val="FF6699"/>
            </a:solidFill>
            <a:bevel/>
            <a:headEnd/>
            <a:tailEnd type="triangle" w="med" len="med"/>
          </a:ln>
        </p:spPr>
        <p:txBody>
          <a:bodyPr/>
          <a:lstStyle/>
          <a:p>
            <a:endParaRPr lang="en-US"/>
          </a:p>
        </p:txBody>
      </p:sp>
      <p:sp>
        <p:nvSpPr>
          <p:cNvPr id="44048" name="Line 29"/>
          <p:cNvSpPr>
            <a:spLocks noChangeShapeType="1"/>
          </p:cNvSpPr>
          <p:nvPr/>
        </p:nvSpPr>
        <p:spPr bwMode="auto">
          <a:xfrm flipV="1">
            <a:off x="6796088" y="3429000"/>
            <a:ext cx="469900" cy="0"/>
          </a:xfrm>
          <a:prstGeom prst="line">
            <a:avLst/>
          </a:prstGeom>
          <a:noFill/>
          <a:ln w="76200">
            <a:solidFill>
              <a:srgbClr val="008000"/>
            </a:solidFill>
            <a:bevel/>
            <a:headEnd/>
            <a:tailEnd type="triangle" w="med" len="med"/>
          </a:ln>
        </p:spPr>
        <p:txBody>
          <a:bodyPr/>
          <a:lstStyle/>
          <a:p>
            <a:endParaRPr lang="en-US"/>
          </a:p>
        </p:txBody>
      </p:sp>
      <p:sp>
        <p:nvSpPr>
          <p:cNvPr id="44049" name="Oval 21"/>
          <p:cNvSpPr>
            <a:spLocks noChangeArrowheads="1"/>
          </p:cNvSpPr>
          <p:nvPr/>
        </p:nvSpPr>
        <p:spPr bwMode="auto">
          <a:xfrm>
            <a:off x="2897188" y="5229225"/>
            <a:ext cx="401637" cy="544513"/>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4050" name="Picture 27" descr="VIETNA~1"/>
          <p:cNvPicPr>
            <a:picLocks noChangeAspect="1" noChangeArrowheads="1"/>
          </p:cNvPicPr>
          <p:nvPr/>
        </p:nvPicPr>
        <p:blipFill>
          <a:blip r:embed="rId3" cstate="print"/>
          <a:srcRect/>
          <a:stretch>
            <a:fillRect/>
          </a:stretch>
        </p:blipFill>
        <p:spPr bwMode="auto">
          <a:xfrm rot="21398572" flipV="1">
            <a:off x="2921000" y="5310188"/>
            <a:ext cx="342900" cy="381000"/>
          </a:xfrm>
          <a:prstGeom prst="rect">
            <a:avLst/>
          </a:prstGeom>
          <a:noFill/>
          <a:ln w="9525">
            <a:noFill/>
            <a:miter lim="800000"/>
            <a:headEnd/>
            <a:tailEnd/>
          </a:ln>
        </p:spPr>
      </p:pic>
      <p:sp>
        <p:nvSpPr>
          <p:cNvPr id="44051" name="Text Box 15"/>
          <p:cNvSpPr>
            <a:spLocks noChangeArrowheads="1"/>
          </p:cNvSpPr>
          <p:nvPr/>
        </p:nvSpPr>
        <p:spPr bwMode="auto">
          <a:xfrm>
            <a:off x="3203575" y="2924175"/>
            <a:ext cx="1725613" cy="461963"/>
          </a:xfrm>
          <a:prstGeom prst="rect">
            <a:avLst/>
          </a:prstGeom>
          <a:noFill/>
          <a:ln w="9525">
            <a:noFill/>
            <a:miter lim="800000"/>
            <a:headEnd/>
            <a:tailEnd/>
          </a:ln>
        </p:spPr>
        <p:txBody>
          <a:bodyPr>
            <a:spAutoFit/>
          </a:bodyPr>
          <a:lstStyle/>
          <a:p>
            <a:pPr>
              <a:spcBef>
                <a:spcPct val="50000"/>
              </a:spcBef>
            </a:pPr>
            <a:r>
              <a:rPr lang="en-US" altLang="vi-VN" sz="2400" b="1">
                <a:solidFill>
                  <a:srgbClr val="002060"/>
                </a:solidFill>
                <a:latin typeface="Times New Roman" pitchFamily="18" charset="0"/>
                <a:ea typeface="SimSun" pitchFamily="2" charset="-122"/>
                <a:sym typeface="Times New Roman" pitchFamily="18" charset="0"/>
              </a:rPr>
              <a:t>Nha Trang</a:t>
            </a:r>
          </a:p>
        </p:txBody>
      </p:sp>
      <p:grpSp>
        <p:nvGrpSpPr>
          <p:cNvPr id="2" name="Group 20"/>
          <p:cNvGrpSpPr>
            <a:grpSpLocks/>
          </p:cNvGrpSpPr>
          <p:nvPr/>
        </p:nvGrpSpPr>
        <p:grpSpPr bwMode="auto">
          <a:xfrm>
            <a:off x="2792413" y="3500438"/>
            <a:ext cx="608012" cy="781050"/>
            <a:chOff x="0" y="0"/>
            <a:chExt cx="952451" cy="917147"/>
          </a:xfrm>
        </p:grpSpPr>
        <p:sp>
          <p:nvSpPr>
            <p:cNvPr id="43038" name="Oval 21"/>
            <p:cNvSpPr>
              <a:spLocks noChangeArrowheads="1"/>
            </p:cNvSpPr>
            <p:nvPr/>
          </p:nvSpPr>
          <p:spPr bwMode="auto">
            <a:xfrm>
              <a:off x="0" y="0"/>
              <a:ext cx="938191" cy="917147"/>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3039" name="Picture 27" descr="VIETNA~1"/>
            <p:cNvPicPr>
              <a:picLocks noChangeAspect="1" noChangeArrowheads="1"/>
            </p:cNvPicPr>
            <p:nvPr/>
          </p:nvPicPr>
          <p:blipFill>
            <a:blip r:embed="rId3" cstate="print"/>
            <a:srcRect/>
            <a:stretch>
              <a:fillRect/>
            </a:stretch>
          </p:blipFill>
          <p:spPr bwMode="auto">
            <a:xfrm rot="21398572" flipV="1">
              <a:off x="164910" y="207194"/>
              <a:ext cx="787541" cy="557552"/>
            </a:xfrm>
            <a:prstGeom prst="rect">
              <a:avLst/>
            </a:prstGeom>
            <a:noFill/>
            <a:ln w="9525">
              <a:noFill/>
              <a:miter lim="800000"/>
              <a:headEnd/>
              <a:tailEnd/>
            </a:ln>
          </p:spPr>
        </p:pic>
      </p:grpSp>
      <p:sp>
        <p:nvSpPr>
          <p:cNvPr id="44055" name="Oval 21"/>
          <p:cNvSpPr>
            <a:spLocks noChangeArrowheads="1"/>
          </p:cNvSpPr>
          <p:nvPr/>
        </p:nvSpPr>
        <p:spPr bwMode="auto">
          <a:xfrm>
            <a:off x="2754313" y="1416050"/>
            <a:ext cx="447675" cy="534988"/>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4056" name="Picture 27" descr="VIETNA~1"/>
          <p:cNvPicPr>
            <a:picLocks noChangeAspect="1" noChangeArrowheads="1"/>
          </p:cNvPicPr>
          <p:nvPr/>
        </p:nvPicPr>
        <p:blipFill>
          <a:blip r:embed="rId3" cstate="print"/>
          <a:srcRect/>
          <a:stretch>
            <a:fillRect/>
          </a:stretch>
        </p:blipFill>
        <p:spPr bwMode="auto">
          <a:xfrm rot="21398572" flipV="1">
            <a:off x="2838450" y="1487488"/>
            <a:ext cx="342900" cy="381000"/>
          </a:xfrm>
          <a:prstGeom prst="rect">
            <a:avLst/>
          </a:prstGeom>
          <a:noFill/>
          <a:ln w="9525">
            <a:noFill/>
            <a:miter lim="800000"/>
            <a:headEnd/>
            <a:tailEnd/>
          </a:ln>
        </p:spPr>
      </p:pic>
      <p:sp>
        <p:nvSpPr>
          <p:cNvPr id="44057" name="Oval 21"/>
          <p:cNvSpPr>
            <a:spLocks noChangeArrowheads="1"/>
          </p:cNvSpPr>
          <p:nvPr/>
        </p:nvSpPr>
        <p:spPr bwMode="auto">
          <a:xfrm>
            <a:off x="2825750" y="2228850"/>
            <a:ext cx="388938" cy="561975"/>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4058" name="Picture 27" descr="VIETNA~1"/>
          <p:cNvPicPr>
            <a:picLocks noChangeAspect="1" noChangeArrowheads="1"/>
          </p:cNvPicPr>
          <p:nvPr/>
        </p:nvPicPr>
        <p:blipFill>
          <a:blip r:embed="rId3" cstate="print"/>
          <a:srcRect/>
          <a:stretch>
            <a:fillRect/>
          </a:stretch>
        </p:blipFill>
        <p:spPr bwMode="auto">
          <a:xfrm rot="21398572" flipV="1">
            <a:off x="2871788" y="2322513"/>
            <a:ext cx="342900" cy="381000"/>
          </a:xfrm>
          <a:prstGeom prst="rect">
            <a:avLst/>
          </a:prstGeom>
          <a:noFill/>
          <a:ln w="9525">
            <a:noFill/>
            <a:miter lim="800000"/>
            <a:headEnd/>
            <a:tailEnd/>
          </a:ln>
        </p:spPr>
      </p:pic>
      <p:sp>
        <p:nvSpPr>
          <p:cNvPr id="44059" name="Text Box 18"/>
          <p:cNvSpPr>
            <a:spLocks noChangeArrowheads="1"/>
          </p:cNvSpPr>
          <p:nvPr/>
        </p:nvSpPr>
        <p:spPr bwMode="auto">
          <a:xfrm>
            <a:off x="3355975" y="5305425"/>
            <a:ext cx="1663700" cy="461963"/>
          </a:xfrm>
          <a:prstGeom prst="rect">
            <a:avLst/>
          </a:prstGeom>
          <a:noFill/>
          <a:ln w="9525">
            <a:noFill/>
            <a:miter lim="800000"/>
            <a:headEnd/>
            <a:tailEnd/>
          </a:ln>
        </p:spPr>
        <p:txBody>
          <a:bodyPr>
            <a:spAutoFit/>
          </a:bodyPr>
          <a:lstStyle/>
          <a:p>
            <a:pPr>
              <a:spcBef>
                <a:spcPct val="50000"/>
              </a:spcBef>
            </a:pPr>
            <a:r>
              <a:rPr lang="en-US" altLang="vi-VN" sz="2400" b="1">
                <a:solidFill>
                  <a:srgbClr val="002060"/>
                </a:solidFill>
                <a:latin typeface="Times New Roman" pitchFamily="18" charset="0"/>
                <a:ea typeface="SimSun" pitchFamily="2" charset="-122"/>
                <a:sym typeface="Times New Roman" pitchFamily="18" charset="0"/>
              </a:rPr>
              <a:t>Nơi khác</a:t>
            </a:r>
          </a:p>
        </p:txBody>
      </p:sp>
      <p:sp>
        <p:nvSpPr>
          <p:cNvPr id="44060" name="Line 25"/>
          <p:cNvSpPr>
            <a:spLocks noChangeShapeType="1"/>
          </p:cNvSpPr>
          <p:nvPr/>
        </p:nvSpPr>
        <p:spPr bwMode="auto">
          <a:xfrm>
            <a:off x="2125663" y="3162300"/>
            <a:ext cx="666750" cy="601663"/>
          </a:xfrm>
          <a:prstGeom prst="line">
            <a:avLst/>
          </a:prstGeom>
          <a:noFill/>
          <a:ln w="38100">
            <a:solidFill>
              <a:srgbClr val="FF6699"/>
            </a:solidFill>
            <a:bevel/>
            <a:headEnd/>
            <a:tailEnd type="triangle" w="med" len="med"/>
          </a:ln>
        </p:spPr>
        <p:txBody>
          <a:bodyPr/>
          <a:lstStyle/>
          <a:p>
            <a:endParaRPr lang="en-US"/>
          </a:p>
        </p:txBody>
      </p:sp>
      <p:sp>
        <p:nvSpPr>
          <p:cNvPr id="44061" name="Oval 21"/>
          <p:cNvSpPr>
            <a:spLocks noChangeArrowheads="1"/>
          </p:cNvSpPr>
          <p:nvPr/>
        </p:nvSpPr>
        <p:spPr bwMode="auto">
          <a:xfrm>
            <a:off x="2943225" y="4387850"/>
            <a:ext cx="423863" cy="496888"/>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4062" name="Picture 27" descr="VIETNA~1"/>
          <p:cNvPicPr>
            <a:picLocks noChangeAspect="1" noChangeArrowheads="1"/>
          </p:cNvPicPr>
          <p:nvPr/>
        </p:nvPicPr>
        <p:blipFill>
          <a:blip r:embed="rId3" cstate="print"/>
          <a:srcRect/>
          <a:stretch>
            <a:fillRect/>
          </a:stretch>
        </p:blipFill>
        <p:spPr bwMode="auto">
          <a:xfrm rot="21398572" flipV="1">
            <a:off x="2998788" y="4456113"/>
            <a:ext cx="344487" cy="419100"/>
          </a:xfrm>
          <a:prstGeom prst="rect">
            <a:avLst/>
          </a:prstGeom>
          <a:noFill/>
          <a:ln w="9525">
            <a:noFill/>
            <a:miter lim="800000"/>
            <a:headEnd/>
            <a:tailEnd/>
          </a:ln>
        </p:spPr>
      </p:pic>
      <p:sp>
        <p:nvSpPr>
          <p:cNvPr id="44063" name="Oval 21"/>
          <p:cNvSpPr>
            <a:spLocks noChangeArrowheads="1"/>
          </p:cNvSpPr>
          <p:nvPr/>
        </p:nvSpPr>
        <p:spPr bwMode="auto">
          <a:xfrm>
            <a:off x="2825750" y="2955925"/>
            <a:ext cx="388938" cy="536575"/>
          </a:xfrm>
          <a:prstGeom prst="ellipse">
            <a:avLst/>
          </a:prstGeom>
          <a:solidFill>
            <a:srgbClr val="FFFF00"/>
          </a:solidFill>
          <a:ln w="9525">
            <a:solidFill>
              <a:schemeClr val="accent1"/>
            </a:solidFill>
            <a:bevel/>
            <a:headEnd/>
            <a:tailEnd/>
          </a:ln>
        </p:spPr>
        <p:txBody>
          <a:bodyPr wrap="none" anchor="ctr"/>
          <a:lstStyle/>
          <a:p>
            <a:endParaRPr lang="en-US" altLang="vi-VN">
              <a:solidFill>
                <a:srgbClr val="000000"/>
              </a:solidFill>
              <a:latin typeface="Constantia" pitchFamily="18" charset="0"/>
              <a:ea typeface="SimSun" pitchFamily="2" charset="-122"/>
              <a:cs typeface="Times New Roman" pitchFamily="18" charset="0"/>
              <a:sym typeface="Times New Roman" pitchFamily="18" charset="0"/>
            </a:endParaRPr>
          </a:p>
        </p:txBody>
      </p:sp>
      <p:pic>
        <p:nvPicPr>
          <p:cNvPr id="44064" name="Picture 27" descr="VIETNA~1"/>
          <p:cNvPicPr>
            <a:picLocks noChangeAspect="1" noChangeArrowheads="1"/>
          </p:cNvPicPr>
          <p:nvPr/>
        </p:nvPicPr>
        <p:blipFill>
          <a:blip r:embed="rId3" cstate="print"/>
          <a:srcRect/>
          <a:stretch>
            <a:fillRect/>
          </a:stretch>
        </p:blipFill>
        <p:spPr bwMode="auto">
          <a:xfrm rot="21398572" flipV="1">
            <a:off x="2884488" y="3040063"/>
            <a:ext cx="344487" cy="381000"/>
          </a:xfrm>
          <a:prstGeom prst="rect">
            <a:avLst/>
          </a:prstGeom>
          <a:noFill/>
          <a:ln w="9525">
            <a:noFill/>
            <a:miter lim="800000"/>
            <a:headEnd/>
            <a:tailEnd/>
          </a:ln>
        </p:spPr>
      </p:pic>
      <p:sp>
        <p:nvSpPr>
          <p:cNvPr id="44067" name="Rectangle 20"/>
          <p:cNvSpPr>
            <a:spLocks noChangeArrowheads="1"/>
          </p:cNvSpPr>
          <p:nvPr/>
        </p:nvSpPr>
        <p:spPr bwMode="auto">
          <a:xfrm>
            <a:off x="5057775" y="1271588"/>
            <a:ext cx="1674813" cy="4618037"/>
          </a:xfrm>
          <a:prstGeom prst="rect">
            <a:avLst/>
          </a:prstGeom>
          <a:solidFill>
            <a:srgbClr val="92F6F9"/>
          </a:solidFill>
          <a:ln w="28575">
            <a:solidFill>
              <a:schemeClr val="tx1"/>
            </a:solidFill>
            <a:miter lim="800000"/>
            <a:headEnd/>
            <a:tailEnd/>
          </a:ln>
        </p:spPr>
        <p:txBody>
          <a:bodyPr wrap="none" anchor="ctr"/>
          <a:lstStyle/>
          <a:p>
            <a:pPr algn="ctr"/>
            <a:r>
              <a:rPr lang="en-US" altLang="vi-VN" sz="3200" b="1">
                <a:solidFill>
                  <a:srgbClr val="000000"/>
                </a:solidFill>
                <a:latin typeface="Times New Roman" pitchFamily="18" charset="0"/>
                <a:ea typeface="SimSun" pitchFamily="2" charset="-122"/>
                <a:sym typeface="Times New Roman" pitchFamily="18" charset="0"/>
              </a:rPr>
              <a:t>Mĩ và </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quân đội </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Sài Gòn</a:t>
            </a:r>
          </a:p>
          <a:p>
            <a:pPr algn="ctr"/>
            <a:r>
              <a:rPr lang="en-US" altLang="vi-VN" sz="3200" b="1">
                <a:solidFill>
                  <a:srgbClr val="000000"/>
                </a:solidFill>
                <a:latin typeface="Times New Roman" pitchFamily="18" charset="0"/>
                <a:ea typeface="SimSun" pitchFamily="2" charset="-122"/>
                <a:sym typeface="Times New Roman" pitchFamily="18" charset="0"/>
              </a:rPr>
              <a:t>thiệt hại </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nặng nề,</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hoang </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mang, </a:t>
            </a:r>
            <a:endParaRPr lang="en-US" altLang="en-US" sz="3200" b="1">
              <a:solidFill>
                <a:srgbClr val="000000"/>
              </a:solidFill>
              <a:latin typeface="Times New Roman" pitchFamily="18" charset="0"/>
              <a:ea typeface="SimSun" pitchFamily="2" charset="-122"/>
              <a:sym typeface="Times New Roman" pitchFamily="18" charset="0"/>
            </a:endParaRPr>
          </a:p>
          <a:p>
            <a:pPr algn="ctr"/>
            <a:r>
              <a:rPr lang="en-US" altLang="vi-VN" sz="3200" b="1">
                <a:solidFill>
                  <a:srgbClr val="000000"/>
                </a:solidFill>
                <a:latin typeface="Times New Roman" pitchFamily="18" charset="0"/>
                <a:ea typeface="SimSun" pitchFamily="2" charset="-122"/>
                <a:sym typeface="Times New Roman" pitchFamily="18" charset="0"/>
              </a:rPr>
              <a:t>lo sợ</a:t>
            </a:r>
            <a:r>
              <a:rPr lang="en-US" altLang="vi-VN" sz="3200">
                <a:solidFill>
                  <a:srgbClr val="000000"/>
                </a:solidFill>
                <a:latin typeface="Times New Roman" pitchFamily="18" charset="0"/>
                <a:ea typeface="SimSun" pitchFamily="2" charset="-122"/>
                <a:sym typeface="Times New Roman" pitchFamily="18" charset="0"/>
              </a:rPr>
              <a:t>.</a:t>
            </a:r>
            <a:endParaRPr lang="en-US" altLang="en-US" sz="3200">
              <a:ea typeface="SimSun" pitchFamily="2" charset="-122"/>
            </a:endParaRPr>
          </a:p>
        </p:txBody>
      </p:sp>
      <p:sp>
        <p:nvSpPr>
          <p:cNvPr id="38" name="Text Box 50"/>
          <p:cNvSpPr txBox="1">
            <a:spLocks noChangeArrowheads="1"/>
          </p:cNvSpPr>
          <p:nvPr/>
        </p:nvSpPr>
        <p:spPr bwMode="auto">
          <a:xfrm>
            <a:off x="7315200" y="1268413"/>
            <a:ext cx="1600200" cy="4524375"/>
          </a:xfrm>
          <a:prstGeom prst="rect">
            <a:avLst/>
          </a:prstGeom>
          <a:solidFill>
            <a:srgbClr val="FFFF99"/>
          </a:solidFill>
          <a:ln w="22225">
            <a:solidFill>
              <a:schemeClr val="tx1"/>
            </a:solidFill>
            <a:miter lim="800000"/>
            <a:headEnd/>
            <a:tailEnd/>
          </a:ln>
        </p:spPr>
        <p:txBody>
          <a:bodyPr>
            <a:spAutoFit/>
          </a:bodyPr>
          <a:lstStyle/>
          <a:p>
            <a:pPr algn="ctr">
              <a:spcBef>
                <a:spcPct val="50000"/>
              </a:spcBef>
            </a:pPr>
            <a:r>
              <a:rPr lang="en-US" altLang="en-US" sz="3200" b="1">
                <a:solidFill>
                  <a:srgbClr val="FF0D0D"/>
                </a:solidFill>
                <a:latin typeface="Times New Roman" pitchFamily="18" charset="0"/>
              </a:rPr>
              <a:t>Cách mạng Việt Nam tiến dần đến thắng lợi hoàn toàn </a:t>
            </a:r>
          </a:p>
        </p:txBody>
      </p:sp>
      <p:sp>
        <p:nvSpPr>
          <p:cNvPr id="39" name="AutoShape 48"/>
          <p:cNvSpPr>
            <a:spLocks/>
          </p:cNvSpPr>
          <p:nvPr/>
        </p:nvSpPr>
        <p:spPr bwMode="auto">
          <a:xfrm>
            <a:off x="4586288" y="1385888"/>
            <a:ext cx="358775" cy="4419600"/>
          </a:xfrm>
          <a:prstGeom prst="rightBrace">
            <a:avLst>
              <a:gd name="adj1" fmla="val 51955"/>
              <a:gd name="adj2" fmla="val 50310"/>
            </a:avLst>
          </a:prstGeom>
          <a:noFill/>
          <a:ln w="22225">
            <a:solidFill>
              <a:schemeClr val="tx1"/>
            </a:solidFill>
            <a:round/>
            <a:headEnd/>
            <a:tailEnd/>
          </a:ln>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p:cBhvr>
                                        <p:cTn id="7" dur="250"/>
                                        <p:tgtEl>
                                          <p:spTgt spid="440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4038"/>
                                        </p:tgtEl>
                                        <p:attrNameLst>
                                          <p:attrName>style.visibility</p:attrName>
                                        </p:attrNameLst>
                                      </p:cBhvr>
                                      <p:to>
                                        <p:strVal val="visible"/>
                                      </p:to>
                                    </p:set>
                                    <p:animEffect transition="in" filter="fade">
                                      <p:cBhvr>
                                        <p:cTn id="15" dur="250"/>
                                        <p:tgtEl>
                                          <p:spTgt spid="440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046"/>
                                        </p:tgtEl>
                                        <p:attrNameLst>
                                          <p:attrName>style.visibility</p:attrName>
                                        </p:attrNameLst>
                                      </p:cBhvr>
                                      <p:to>
                                        <p:strVal val="visible"/>
                                      </p:to>
                                    </p:set>
                                    <p:animEffect transition="in" filter="fade">
                                      <p:cBhvr>
                                        <p:cTn id="18" dur="250"/>
                                        <p:tgtEl>
                                          <p:spTgt spid="440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049"/>
                                        </p:tgtEl>
                                        <p:attrNameLst>
                                          <p:attrName>style.visibility</p:attrName>
                                        </p:attrNameLst>
                                      </p:cBhvr>
                                      <p:to>
                                        <p:strVal val="visible"/>
                                      </p:to>
                                    </p:set>
                                    <p:animEffect transition="in" filter="fade">
                                      <p:cBhvr>
                                        <p:cTn id="21" dur="250"/>
                                        <p:tgtEl>
                                          <p:spTgt spid="44049"/>
                                        </p:tgtEl>
                                      </p:cBhvr>
                                    </p:animEffect>
                                  </p:childTnLst>
                                </p:cTn>
                              </p:par>
                              <p:par>
                                <p:cTn id="22" presetID="10" presetClass="entr" presetSubtype="0" fill="hold" nodeType="withEffect">
                                  <p:stCondLst>
                                    <p:cond delay="0"/>
                                  </p:stCondLst>
                                  <p:childTnLst>
                                    <p:set>
                                      <p:cBhvr>
                                        <p:cTn id="23" dur="1" fill="hold">
                                          <p:stCondLst>
                                            <p:cond delay="0"/>
                                          </p:stCondLst>
                                        </p:cTn>
                                        <p:tgtEl>
                                          <p:spTgt spid="44050"/>
                                        </p:tgtEl>
                                        <p:attrNameLst>
                                          <p:attrName>style.visibility</p:attrName>
                                        </p:attrNameLst>
                                      </p:cBhvr>
                                      <p:to>
                                        <p:strVal val="visible"/>
                                      </p:to>
                                    </p:set>
                                    <p:animEffect transition="in" filter="fade">
                                      <p:cBhvr>
                                        <p:cTn id="24" dur="250"/>
                                        <p:tgtEl>
                                          <p:spTgt spid="440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039"/>
                                        </p:tgtEl>
                                        <p:attrNameLst>
                                          <p:attrName>style.visibility</p:attrName>
                                        </p:attrNameLst>
                                      </p:cBhvr>
                                      <p:to>
                                        <p:strVal val="visible"/>
                                      </p:to>
                                    </p:set>
                                    <p:animEffect transition="in" filter="fade">
                                      <p:cBhvr>
                                        <p:cTn id="27" dur="250"/>
                                        <p:tgtEl>
                                          <p:spTgt spid="440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047"/>
                                        </p:tgtEl>
                                        <p:attrNameLst>
                                          <p:attrName>style.visibility</p:attrName>
                                        </p:attrNameLst>
                                      </p:cBhvr>
                                      <p:to>
                                        <p:strVal val="visible"/>
                                      </p:to>
                                    </p:set>
                                    <p:animEffect transition="in" filter="fade">
                                      <p:cBhvr>
                                        <p:cTn id="30" dur="250"/>
                                        <p:tgtEl>
                                          <p:spTgt spid="440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063"/>
                                        </p:tgtEl>
                                        <p:attrNameLst>
                                          <p:attrName>style.visibility</p:attrName>
                                        </p:attrNameLst>
                                      </p:cBhvr>
                                      <p:to>
                                        <p:strVal val="visible"/>
                                      </p:to>
                                    </p:set>
                                    <p:animEffect transition="in" filter="fade">
                                      <p:cBhvr>
                                        <p:cTn id="33" dur="250"/>
                                        <p:tgtEl>
                                          <p:spTgt spid="44063"/>
                                        </p:tgtEl>
                                      </p:cBhvr>
                                    </p:animEffect>
                                  </p:childTnLst>
                                </p:cTn>
                              </p:par>
                              <p:par>
                                <p:cTn id="34" presetID="10" presetClass="entr" presetSubtype="0" fill="hold" nodeType="withEffect">
                                  <p:stCondLst>
                                    <p:cond delay="0"/>
                                  </p:stCondLst>
                                  <p:childTnLst>
                                    <p:set>
                                      <p:cBhvr>
                                        <p:cTn id="35" dur="1" fill="hold">
                                          <p:stCondLst>
                                            <p:cond delay="0"/>
                                          </p:stCondLst>
                                        </p:cTn>
                                        <p:tgtEl>
                                          <p:spTgt spid="44064"/>
                                        </p:tgtEl>
                                        <p:attrNameLst>
                                          <p:attrName>style.visibility</p:attrName>
                                        </p:attrNameLst>
                                      </p:cBhvr>
                                      <p:to>
                                        <p:strVal val="visible"/>
                                      </p:to>
                                    </p:set>
                                    <p:animEffect transition="in" filter="fade">
                                      <p:cBhvr>
                                        <p:cTn id="36" dur="250"/>
                                        <p:tgtEl>
                                          <p:spTgt spid="4406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051"/>
                                        </p:tgtEl>
                                        <p:attrNameLst>
                                          <p:attrName>style.visibility</p:attrName>
                                        </p:attrNameLst>
                                      </p:cBhvr>
                                      <p:to>
                                        <p:strVal val="visible"/>
                                      </p:to>
                                    </p:set>
                                    <p:animEffect transition="in" filter="fade">
                                      <p:cBhvr>
                                        <p:cTn id="39" dur="250"/>
                                        <p:tgtEl>
                                          <p:spTgt spid="440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045"/>
                                        </p:tgtEl>
                                        <p:attrNameLst>
                                          <p:attrName>style.visibility</p:attrName>
                                        </p:attrNameLst>
                                      </p:cBhvr>
                                      <p:to>
                                        <p:strVal val="visible"/>
                                      </p:to>
                                    </p:set>
                                    <p:animEffect transition="in" filter="fade">
                                      <p:cBhvr>
                                        <p:cTn id="42" dur="250"/>
                                        <p:tgtEl>
                                          <p:spTgt spid="44045"/>
                                        </p:tgtEl>
                                      </p:cBhvr>
                                    </p:animEffect>
                                  </p:childTnLst>
                                </p:cTn>
                              </p:par>
                              <p:par>
                                <p:cTn id="43" presetID="10" presetClass="entr" presetSubtype="0" fill="hold" nodeType="withEffect">
                                  <p:stCondLst>
                                    <p:cond delay="0"/>
                                  </p:stCondLst>
                                  <p:childTnLst>
                                    <p:set>
                                      <p:cBhvr>
                                        <p:cTn id="44" dur="1" fill="hold">
                                          <p:stCondLst>
                                            <p:cond delay="0"/>
                                          </p:stCondLst>
                                        </p:cTn>
                                        <p:tgtEl>
                                          <p:spTgt spid="44056"/>
                                        </p:tgtEl>
                                        <p:attrNameLst>
                                          <p:attrName>style.visibility</p:attrName>
                                        </p:attrNameLst>
                                      </p:cBhvr>
                                      <p:to>
                                        <p:strVal val="visible"/>
                                      </p:to>
                                    </p:set>
                                    <p:animEffect transition="in" filter="fade">
                                      <p:cBhvr>
                                        <p:cTn id="45" dur="250"/>
                                        <p:tgtEl>
                                          <p:spTgt spid="440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055"/>
                                        </p:tgtEl>
                                        <p:attrNameLst>
                                          <p:attrName>style.visibility</p:attrName>
                                        </p:attrNameLst>
                                      </p:cBhvr>
                                      <p:to>
                                        <p:strVal val="visible"/>
                                      </p:to>
                                    </p:set>
                                    <p:animEffect transition="in" filter="fade">
                                      <p:cBhvr>
                                        <p:cTn id="48" dur="250"/>
                                        <p:tgtEl>
                                          <p:spTgt spid="440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041"/>
                                        </p:tgtEl>
                                        <p:attrNameLst>
                                          <p:attrName>style.visibility</p:attrName>
                                        </p:attrNameLst>
                                      </p:cBhvr>
                                      <p:to>
                                        <p:strVal val="visible"/>
                                      </p:to>
                                    </p:set>
                                    <p:animEffect transition="in" filter="fade">
                                      <p:cBhvr>
                                        <p:cTn id="51" dur="250"/>
                                        <p:tgtEl>
                                          <p:spTgt spid="440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043"/>
                                        </p:tgtEl>
                                        <p:attrNameLst>
                                          <p:attrName>style.visibility</p:attrName>
                                        </p:attrNameLst>
                                      </p:cBhvr>
                                      <p:to>
                                        <p:strVal val="visible"/>
                                      </p:to>
                                    </p:set>
                                    <p:animEffect transition="in" filter="fade">
                                      <p:cBhvr>
                                        <p:cTn id="54" dur="250"/>
                                        <p:tgtEl>
                                          <p:spTgt spid="44043"/>
                                        </p:tgtEl>
                                      </p:cBhvr>
                                    </p:animEffect>
                                  </p:childTnLst>
                                </p:cTn>
                              </p:par>
                              <p:par>
                                <p:cTn id="55" presetID="10" presetClass="entr" presetSubtype="0" fill="hold" nodeType="withEffect">
                                  <p:stCondLst>
                                    <p:cond delay="0"/>
                                  </p:stCondLst>
                                  <p:childTnLst>
                                    <p:set>
                                      <p:cBhvr>
                                        <p:cTn id="56" dur="1" fill="hold">
                                          <p:stCondLst>
                                            <p:cond delay="0"/>
                                          </p:stCondLst>
                                        </p:cTn>
                                        <p:tgtEl>
                                          <p:spTgt spid="44058"/>
                                        </p:tgtEl>
                                        <p:attrNameLst>
                                          <p:attrName>style.visibility</p:attrName>
                                        </p:attrNameLst>
                                      </p:cBhvr>
                                      <p:to>
                                        <p:strVal val="visible"/>
                                      </p:to>
                                    </p:set>
                                    <p:animEffect transition="in" filter="fade">
                                      <p:cBhvr>
                                        <p:cTn id="57" dur="250"/>
                                        <p:tgtEl>
                                          <p:spTgt spid="440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057"/>
                                        </p:tgtEl>
                                        <p:attrNameLst>
                                          <p:attrName>style.visibility</p:attrName>
                                        </p:attrNameLst>
                                      </p:cBhvr>
                                      <p:to>
                                        <p:strVal val="visible"/>
                                      </p:to>
                                    </p:set>
                                    <p:animEffect transition="in" filter="fade">
                                      <p:cBhvr>
                                        <p:cTn id="60" dur="250"/>
                                        <p:tgtEl>
                                          <p:spTgt spid="440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040"/>
                                        </p:tgtEl>
                                        <p:attrNameLst>
                                          <p:attrName>style.visibility</p:attrName>
                                        </p:attrNameLst>
                                      </p:cBhvr>
                                      <p:to>
                                        <p:strVal val="visible"/>
                                      </p:to>
                                    </p:set>
                                    <p:animEffect transition="in" filter="fade">
                                      <p:cBhvr>
                                        <p:cTn id="63" dur="250"/>
                                        <p:tgtEl>
                                          <p:spTgt spid="4404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044"/>
                                        </p:tgtEl>
                                        <p:attrNameLst>
                                          <p:attrName>style.visibility</p:attrName>
                                        </p:attrNameLst>
                                      </p:cBhvr>
                                      <p:to>
                                        <p:strVal val="visible"/>
                                      </p:to>
                                    </p:set>
                                    <p:animEffect transition="in" filter="fade">
                                      <p:cBhvr>
                                        <p:cTn id="66" dur="250"/>
                                        <p:tgtEl>
                                          <p:spTgt spid="4404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4060"/>
                                        </p:tgtEl>
                                        <p:attrNameLst>
                                          <p:attrName>style.visibility</p:attrName>
                                        </p:attrNameLst>
                                      </p:cBhvr>
                                      <p:to>
                                        <p:strVal val="visible"/>
                                      </p:to>
                                    </p:set>
                                    <p:animEffect transition="in" filter="fade">
                                      <p:cBhvr>
                                        <p:cTn id="69" dur="250"/>
                                        <p:tgtEl>
                                          <p:spTgt spid="440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061"/>
                                        </p:tgtEl>
                                        <p:attrNameLst>
                                          <p:attrName>style.visibility</p:attrName>
                                        </p:attrNameLst>
                                      </p:cBhvr>
                                      <p:to>
                                        <p:strVal val="visible"/>
                                      </p:to>
                                    </p:set>
                                    <p:animEffect transition="in" filter="fade">
                                      <p:cBhvr>
                                        <p:cTn id="72" dur="250"/>
                                        <p:tgtEl>
                                          <p:spTgt spid="44061"/>
                                        </p:tgtEl>
                                      </p:cBhvr>
                                    </p:animEffect>
                                  </p:childTnLst>
                                </p:cTn>
                              </p:par>
                              <p:par>
                                <p:cTn id="73" presetID="10" presetClass="entr" presetSubtype="0" fill="hold" nodeType="withEffect">
                                  <p:stCondLst>
                                    <p:cond delay="0"/>
                                  </p:stCondLst>
                                  <p:childTnLst>
                                    <p:set>
                                      <p:cBhvr>
                                        <p:cTn id="74" dur="1" fill="hold">
                                          <p:stCondLst>
                                            <p:cond delay="0"/>
                                          </p:stCondLst>
                                        </p:cTn>
                                        <p:tgtEl>
                                          <p:spTgt spid="44062"/>
                                        </p:tgtEl>
                                        <p:attrNameLst>
                                          <p:attrName>style.visibility</p:attrName>
                                        </p:attrNameLst>
                                      </p:cBhvr>
                                      <p:to>
                                        <p:strVal val="visible"/>
                                      </p:to>
                                    </p:set>
                                    <p:animEffect transition="in" filter="fade">
                                      <p:cBhvr>
                                        <p:cTn id="75" dur="250"/>
                                        <p:tgtEl>
                                          <p:spTgt spid="440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4059"/>
                                        </p:tgtEl>
                                        <p:attrNameLst>
                                          <p:attrName>style.visibility</p:attrName>
                                        </p:attrNameLst>
                                      </p:cBhvr>
                                      <p:to>
                                        <p:strVal val="visible"/>
                                      </p:to>
                                    </p:set>
                                    <p:animEffect transition="in" filter="fade">
                                      <p:cBhvr>
                                        <p:cTn id="78" dur="250"/>
                                        <p:tgtEl>
                                          <p:spTgt spid="4405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250"/>
                                        <p:tgtEl>
                                          <p:spTgt spid="39"/>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44067"/>
                                        </p:tgtEl>
                                        <p:attrNameLst>
                                          <p:attrName>style.visibility</p:attrName>
                                        </p:attrNameLst>
                                      </p:cBhvr>
                                      <p:to>
                                        <p:strVal val="visible"/>
                                      </p:to>
                                    </p:set>
                                    <p:animEffect transition="in" filter="wheel(1)">
                                      <p:cBhvr>
                                        <p:cTn id="86" dur="250"/>
                                        <p:tgtEl>
                                          <p:spTgt spid="44067"/>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4048"/>
                                        </p:tgtEl>
                                        <p:attrNameLst>
                                          <p:attrName>style.visibility</p:attrName>
                                        </p:attrNameLst>
                                      </p:cBhvr>
                                      <p:to>
                                        <p:strVal val="visible"/>
                                      </p:to>
                                    </p:set>
                                    <p:animEffect>
                                      <p:cBhvr>
                                        <p:cTn id="91" dur="250"/>
                                        <p:tgtEl>
                                          <p:spTgt spid="44048"/>
                                        </p:tgtEl>
                                      </p:cBhvr>
                                    </p:animEffect>
                                    <p:anim calcmode="lin" valueType="num">
                                      <p:cBhvr>
                                        <p:cTn id="92" dur="250" fill="hold"/>
                                        <p:tgtEl>
                                          <p:spTgt spid="44048"/>
                                        </p:tgtEl>
                                        <p:attrNameLst>
                                          <p:attrName>ppt_x</p:attrName>
                                        </p:attrNameLst>
                                      </p:cBhvr>
                                      <p:tavLst>
                                        <p:tav tm="0">
                                          <p:val>
                                            <p:strVal val="#ppt_x"/>
                                          </p:val>
                                        </p:tav>
                                        <p:tav tm="100000">
                                          <p:val>
                                            <p:strVal val="#ppt_x"/>
                                          </p:val>
                                        </p:tav>
                                      </p:tavLst>
                                    </p:anim>
                                    <p:anim calcmode="lin" valueType="num">
                                      <p:cBhvr>
                                        <p:cTn id="93" dur="250" fill="hold"/>
                                        <p:tgtEl>
                                          <p:spTgt spid="44048"/>
                                        </p:tgtEl>
                                        <p:attrNameLst>
                                          <p:attrName>ppt_y</p:attrName>
                                        </p:attrNameLst>
                                      </p:cBhvr>
                                      <p:tavLst>
                                        <p:tav tm="0">
                                          <p:val>
                                            <p:strVal val="#ppt_y+.1"/>
                                          </p:val>
                                        </p:tav>
                                        <p:tav tm="100000">
                                          <p:val>
                                            <p:strVal val="#ppt_y"/>
                                          </p:val>
                                        </p:tav>
                                      </p:tavLst>
                                    </p:anim>
                                  </p:childTnLst>
                                </p:cTn>
                              </p:par>
                              <p:par>
                                <p:cTn id="94" presetID="20" presetClass="entr" presetSubtype="0"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edge">
                                      <p:cBhvr>
                                        <p:cTn id="96" dur="250"/>
                                        <p:tgtEl>
                                          <p:spTgt spid="38"/>
                                        </p:tgtEl>
                                      </p:cBhvr>
                                    </p:animEffec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ldLvl="0" animBg="1" autoUpdateAnimBg="0"/>
      <p:bldP spid="44038" grpId="0" bldLvl="0" autoUpdateAnimBg="0"/>
      <p:bldP spid="44039" grpId="0" bldLvl="0" autoUpdateAnimBg="0"/>
      <p:bldP spid="44040" grpId="0" bldLvl="0" autoUpdateAnimBg="0"/>
      <p:bldP spid="44041" grpId="0" bldLvl="0" autoUpdateAnimBg="0"/>
      <p:bldP spid="44043" grpId="0" animBg="1"/>
      <p:bldP spid="44044" grpId="0" animBg="1"/>
      <p:bldP spid="44045" grpId="0" animBg="1"/>
      <p:bldP spid="44046" grpId="0" animBg="1"/>
      <p:bldP spid="44047" grpId="0" animBg="1"/>
      <p:bldP spid="44048" grpId="0" animBg="1"/>
      <p:bldP spid="44049" grpId="0" bldLvl="0" animBg="1" autoUpdateAnimBg="0"/>
      <p:bldP spid="44051" grpId="0" bldLvl="0" autoUpdateAnimBg="0"/>
      <p:bldP spid="44055" grpId="0" bldLvl="0" animBg="1" autoUpdateAnimBg="0"/>
      <p:bldP spid="44057" grpId="0" bldLvl="0" animBg="1" autoUpdateAnimBg="0"/>
      <p:bldP spid="44059" grpId="0" bldLvl="0" autoUpdateAnimBg="0"/>
      <p:bldP spid="44060" grpId="0" animBg="1"/>
      <p:bldP spid="44061" grpId="0" bldLvl="0" animBg="1" autoUpdateAnimBg="0"/>
      <p:bldP spid="44063" grpId="0" bldLvl="0" animBg="1" autoUpdateAnimBg="0"/>
      <p:bldP spid="4406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US Army M107 Howitzer.JPEG"/>
          <p:cNvPicPr>
            <a:picLocks noChangeAspect="1" noChangeArrowheads="1"/>
          </p:cNvPicPr>
          <p:nvPr/>
        </p:nvPicPr>
        <p:blipFill>
          <a:blip r:embed="rId2" cstate="print"/>
          <a:srcRect/>
          <a:stretch>
            <a:fillRect/>
          </a:stretch>
        </p:blipFill>
        <p:spPr bwMode="auto">
          <a:xfrm>
            <a:off x="631825" y="3505200"/>
            <a:ext cx="3725863" cy="2362200"/>
          </a:xfrm>
          <a:prstGeom prst="rect">
            <a:avLst/>
          </a:prstGeom>
          <a:noFill/>
          <a:ln w="19050">
            <a:solidFill>
              <a:schemeClr val="tx1"/>
            </a:solidFill>
            <a:miter lim="800000"/>
            <a:headEnd/>
            <a:tailEnd/>
          </a:ln>
        </p:spPr>
      </p:pic>
      <p:pic>
        <p:nvPicPr>
          <p:cNvPr id="6148" name="Picture 4" descr="Kết quả hình ảnh cho máy bay B52"/>
          <p:cNvPicPr>
            <a:picLocks noChangeAspect="1" noChangeArrowheads="1"/>
          </p:cNvPicPr>
          <p:nvPr/>
        </p:nvPicPr>
        <p:blipFill>
          <a:blip r:embed="rId3" cstate="print"/>
          <a:srcRect/>
          <a:stretch>
            <a:fillRect/>
          </a:stretch>
        </p:blipFill>
        <p:spPr bwMode="auto">
          <a:xfrm>
            <a:off x="4852988" y="3505200"/>
            <a:ext cx="3725862" cy="2362200"/>
          </a:xfrm>
          <a:prstGeom prst="rect">
            <a:avLst/>
          </a:prstGeom>
          <a:noFill/>
          <a:ln w="9525">
            <a:solidFill>
              <a:schemeClr val="tx1"/>
            </a:solidFill>
            <a:miter lim="800000"/>
            <a:headEnd/>
            <a:tailEnd/>
          </a:ln>
        </p:spPr>
      </p:pic>
      <p:pic>
        <p:nvPicPr>
          <p:cNvPr id="6" name="Picture 2" descr="Hình ảnh có liên quan"/>
          <p:cNvPicPr>
            <a:picLocks noChangeAspect="1" noChangeArrowheads="1"/>
          </p:cNvPicPr>
          <p:nvPr/>
        </p:nvPicPr>
        <p:blipFill>
          <a:blip r:embed="rId4" cstate="print"/>
          <a:srcRect/>
          <a:stretch>
            <a:fillRect/>
          </a:stretch>
        </p:blipFill>
        <p:spPr bwMode="auto">
          <a:xfrm>
            <a:off x="4832350" y="333375"/>
            <a:ext cx="3725863" cy="2409825"/>
          </a:xfrm>
          <a:prstGeom prst="rect">
            <a:avLst/>
          </a:prstGeom>
          <a:noFill/>
          <a:ln w="19050">
            <a:solidFill>
              <a:schemeClr val="tx1"/>
            </a:solidFill>
            <a:miter lim="800000"/>
            <a:headEnd/>
            <a:tailEnd/>
          </a:ln>
        </p:spPr>
      </p:pic>
      <p:pic>
        <p:nvPicPr>
          <p:cNvPr id="8" name="Picture 2" descr="Kết quả hình ảnh cho lính Mĩ ồ ạt xâm lược Việt Nam"/>
          <p:cNvPicPr>
            <a:picLocks noChangeAspect="1" noChangeArrowheads="1"/>
          </p:cNvPicPr>
          <p:nvPr/>
        </p:nvPicPr>
        <p:blipFill>
          <a:blip r:embed="rId5" cstate="print"/>
          <a:srcRect/>
          <a:stretch>
            <a:fillRect/>
          </a:stretch>
        </p:blipFill>
        <p:spPr bwMode="auto">
          <a:xfrm>
            <a:off x="641350" y="320675"/>
            <a:ext cx="3681413" cy="2411413"/>
          </a:xfrm>
          <a:prstGeom prst="rect">
            <a:avLst/>
          </a:prstGeom>
          <a:noFill/>
          <a:ln w="9525">
            <a:solidFill>
              <a:schemeClr val="tx1"/>
            </a:solidFill>
            <a:miter lim="800000"/>
            <a:headEnd/>
            <a:tailEnd/>
          </a:ln>
        </p:spPr>
      </p:pic>
      <p:sp>
        <p:nvSpPr>
          <p:cNvPr id="7" name="TextBox 6"/>
          <p:cNvSpPr txBox="1">
            <a:spLocks noChangeArrowheads="1"/>
          </p:cNvSpPr>
          <p:nvPr/>
        </p:nvSpPr>
        <p:spPr bwMode="auto">
          <a:xfrm>
            <a:off x="395288" y="2852738"/>
            <a:ext cx="8497887" cy="492125"/>
          </a:xfrm>
          <a:prstGeom prst="rect">
            <a:avLst/>
          </a:prstGeom>
          <a:noFill/>
          <a:ln w="9525">
            <a:noFill/>
            <a:miter lim="800000"/>
            <a:headEnd/>
            <a:tailEnd/>
          </a:ln>
        </p:spPr>
        <p:txBody>
          <a:bodyPr>
            <a:spAutoFit/>
          </a:bodyPr>
          <a:lstStyle/>
          <a:p>
            <a:pPr algn="ctr"/>
            <a:r>
              <a:rPr lang="en-US" altLang="en-US" sz="2600" b="1">
                <a:latin typeface="Times New Roman" pitchFamily="18" charset="0"/>
                <a:cs typeface="Times New Roman" pitchFamily="18" charset="0"/>
              </a:rPr>
              <a:t>Mĩ đưa khoảng hơn 500.000 quân sang Việt Nam</a:t>
            </a:r>
          </a:p>
        </p:txBody>
      </p:sp>
      <p:sp>
        <p:nvSpPr>
          <p:cNvPr id="9" name="TextBox 8"/>
          <p:cNvSpPr txBox="1">
            <a:spLocks noChangeArrowheads="1"/>
          </p:cNvSpPr>
          <p:nvPr/>
        </p:nvSpPr>
        <p:spPr bwMode="auto">
          <a:xfrm>
            <a:off x="668338" y="6019800"/>
            <a:ext cx="3395662" cy="492125"/>
          </a:xfrm>
          <a:prstGeom prst="rect">
            <a:avLst/>
          </a:prstGeom>
          <a:noFill/>
          <a:ln w="9525">
            <a:noFill/>
            <a:miter lim="800000"/>
            <a:headEnd/>
            <a:tailEnd/>
          </a:ln>
        </p:spPr>
        <p:txBody>
          <a:bodyPr>
            <a:spAutoFit/>
          </a:bodyPr>
          <a:lstStyle/>
          <a:p>
            <a:pPr algn="ctr"/>
            <a:r>
              <a:rPr lang="en-US" altLang="en-US" sz="2600" b="1">
                <a:latin typeface="Times New Roman" pitchFamily="18" charset="0"/>
                <a:cs typeface="Times New Roman" pitchFamily="18" charset="0"/>
              </a:rPr>
              <a:t>Súng đại bác M107</a:t>
            </a:r>
          </a:p>
        </p:txBody>
      </p:sp>
      <p:sp>
        <p:nvSpPr>
          <p:cNvPr id="10" name="TextBox 9"/>
          <p:cNvSpPr txBox="1">
            <a:spLocks noChangeArrowheads="1"/>
          </p:cNvSpPr>
          <p:nvPr/>
        </p:nvSpPr>
        <p:spPr bwMode="auto">
          <a:xfrm>
            <a:off x="4852988" y="6019800"/>
            <a:ext cx="3395662" cy="492125"/>
          </a:xfrm>
          <a:prstGeom prst="rect">
            <a:avLst/>
          </a:prstGeom>
          <a:noFill/>
          <a:ln w="9525">
            <a:noFill/>
            <a:miter lim="800000"/>
            <a:headEnd/>
            <a:tailEnd/>
          </a:ln>
        </p:spPr>
        <p:txBody>
          <a:bodyPr>
            <a:spAutoFit/>
          </a:bodyPr>
          <a:lstStyle/>
          <a:p>
            <a:pPr algn="ctr"/>
            <a:r>
              <a:rPr lang="en-US" altLang="en-US" sz="2600" b="1">
                <a:latin typeface="Times New Roman" pitchFamily="18" charset="0"/>
                <a:cs typeface="Times New Roman" pitchFamily="18" charset="0"/>
              </a:rPr>
              <a:t>Máy bay B52</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chien tranh cuc bo 1965-1966"/>
          <p:cNvPicPr>
            <a:picLocks noChangeAspect="1" noChangeArrowheads="1"/>
          </p:cNvPicPr>
          <p:nvPr/>
        </p:nvPicPr>
        <p:blipFill>
          <a:blip r:embed="rId2" cstate="print"/>
          <a:srcRect/>
          <a:stretch>
            <a:fillRect/>
          </a:stretch>
        </p:blipFill>
        <p:spPr bwMode="auto">
          <a:xfrm>
            <a:off x="395288" y="304800"/>
            <a:ext cx="3970337" cy="2411413"/>
          </a:xfrm>
          <a:prstGeom prst="rect">
            <a:avLst/>
          </a:prstGeom>
          <a:noFill/>
          <a:ln w="19050">
            <a:solidFill>
              <a:schemeClr val="tx1"/>
            </a:solidFill>
            <a:miter lim="800000"/>
            <a:headEnd/>
            <a:tailEnd/>
          </a:ln>
        </p:spPr>
      </p:pic>
      <p:pic>
        <p:nvPicPr>
          <p:cNvPr id="1030" name="Picture 6" descr="Hình ảnh có liên quan"/>
          <p:cNvPicPr>
            <a:picLocks noChangeAspect="1" noChangeArrowheads="1"/>
          </p:cNvPicPr>
          <p:nvPr/>
        </p:nvPicPr>
        <p:blipFill>
          <a:blip r:embed="rId3" cstate="print"/>
          <a:srcRect/>
          <a:stretch>
            <a:fillRect/>
          </a:stretch>
        </p:blipFill>
        <p:spPr bwMode="auto">
          <a:xfrm>
            <a:off x="395288" y="3600450"/>
            <a:ext cx="3968750" cy="2432050"/>
          </a:xfrm>
          <a:prstGeom prst="rect">
            <a:avLst/>
          </a:prstGeom>
          <a:noFill/>
          <a:ln w="19050">
            <a:solidFill>
              <a:schemeClr val="tx1"/>
            </a:solidFill>
            <a:miter lim="800000"/>
            <a:headEnd/>
            <a:tailEnd/>
          </a:ln>
        </p:spPr>
      </p:pic>
      <p:pic>
        <p:nvPicPr>
          <p:cNvPr id="1032" name="Picture 8" descr="Kết quả hình ảnh cho chien tranh cuc bo 1965-1966"/>
          <p:cNvPicPr>
            <a:picLocks noChangeAspect="1" noChangeArrowheads="1"/>
          </p:cNvPicPr>
          <p:nvPr/>
        </p:nvPicPr>
        <p:blipFill>
          <a:blip r:embed="rId4" cstate="print"/>
          <a:srcRect/>
          <a:stretch>
            <a:fillRect/>
          </a:stretch>
        </p:blipFill>
        <p:spPr bwMode="auto">
          <a:xfrm>
            <a:off x="4743450" y="304800"/>
            <a:ext cx="3981450" cy="2400300"/>
          </a:xfrm>
          <a:prstGeom prst="rect">
            <a:avLst/>
          </a:prstGeom>
          <a:noFill/>
          <a:ln w="19050">
            <a:solidFill>
              <a:schemeClr val="tx1"/>
            </a:solidFill>
            <a:miter lim="800000"/>
            <a:headEnd/>
            <a:tailEnd/>
          </a:ln>
        </p:spPr>
      </p:pic>
      <p:pic>
        <p:nvPicPr>
          <p:cNvPr id="1034" name="Picture 10" descr="Kết quả hình ảnh cho viet nam danh bai chien tranh cuc bo 1965-1968"/>
          <p:cNvPicPr>
            <a:picLocks noChangeAspect="1" noChangeArrowheads="1"/>
          </p:cNvPicPr>
          <p:nvPr/>
        </p:nvPicPr>
        <p:blipFill>
          <a:blip r:embed="rId5" cstate="print"/>
          <a:srcRect/>
          <a:stretch>
            <a:fillRect/>
          </a:stretch>
        </p:blipFill>
        <p:spPr bwMode="auto">
          <a:xfrm>
            <a:off x="4743450" y="3587750"/>
            <a:ext cx="3962400" cy="2432050"/>
          </a:xfrm>
          <a:prstGeom prst="rect">
            <a:avLst/>
          </a:prstGeom>
          <a:noFill/>
          <a:ln w="19050">
            <a:solidFill>
              <a:schemeClr val="tx1"/>
            </a:solidFill>
            <a:miter lim="800000"/>
            <a:headEnd/>
            <a:tailEnd/>
          </a:ln>
        </p:spPr>
      </p:pic>
      <p:sp>
        <p:nvSpPr>
          <p:cNvPr id="2" name="TextBox 1"/>
          <p:cNvSpPr txBox="1">
            <a:spLocks noChangeArrowheads="1"/>
          </p:cNvSpPr>
          <p:nvPr/>
        </p:nvSpPr>
        <p:spPr bwMode="auto">
          <a:xfrm>
            <a:off x="395288" y="2852738"/>
            <a:ext cx="8497887" cy="492125"/>
          </a:xfrm>
          <a:prstGeom prst="rect">
            <a:avLst/>
          </a:prstGeom>
          <a:noFill/>
          <a:ln w="9525">
            <a:noFill/>
            <a:miter lim="800000"/>
            <a:headEnd/>
            <a:tailEnd/>
          </a:ln>
        </p:spPr>
        <p:txBody>
          <a:bodyPr>
            <a:spAutoFit/>
          </a:bodyPr>
          <a:lstStyle/>
          <a:p>
            <a:pPr algn="ctr"/>
            <a:r>
              <a:rPr lang="en-US" altLang="en-US" sz="2600" b="1">
                <a:latin typeface="Times New Roman" pitchFamily="18" charset="0"/>
                <a:cs typeface="Times New Roman" pitchFamily="18" charset="0"/>
              </a:rPr>
              <a:t>Cuộc hành quân quy mô lớn vào mùa khô 1965 - 1967</a:t>
            </a:r>
          </a:p>
        </p:txBody>
      </p:sp>
      <p:sp>
        <p:nvSpPr>
          <p:cNvPr id="8" name="TextBox 7"/>
          <p:cNvSpPr txBox="1">
            <a:spLocks noChangeArrowheads="1"/>
          </p:cNvSpPr>
          <p:nvPr/>
        </p:nvSpPr>
        <p:spPr bwMode="auto">
          <a:xfrm>
            <a:off x="395288" y="6127750"/>
            <a:ext cx="8497887" cy="492125"/>
          </a:xfrm>
          <a:prstGeom prst="rect">
            <a:avLst/>
          </a:prstGeom>
          <a:noFill/>
          <a:ln w="9525">
            <a:noFill/>
            <a:miter lim="800000"/>
            <a:headEnd/>
            <a:tailEnd/>
          </a:ln>
        </p:spPr>
        <p:txBody>
          <a:bodyPr>
            <a:spAutoFit/>
          </a:bodyPr>
          <a:lstStyle/>
          <a:p>
            <a:pPr algn="ctr"/>
            <a:r>
              <a:rPr lang="en-US" altLang="en-US" sz="2600" b="1">
                <a:latin typeface="Times New Roman" pitchFamily="18" charset="0"/>
                <a:cs typeface="Times New Roman" pitchFamily="18" charset="0"/>
              </a:rPr>
              <a:t>Quân Mĩ bị thiệt hại nặng nề</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152400"/>
            <a:ext cx="9144000" cy="754380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52600"/>
            <a:ext cx="9144000" cy="954088"/>
          </a:xfrm>
          <a:prstGeom prst="rect">
            <a:avLst/>
          </a:prstGeom>
          <a:solidFill>
            <a:schemeClr val="accent5">
              <a:lumMod val="75000"/>
            </a:schemeClr>
          </a:solidFill>
          <a:ln>
            <a:solidFill>
              <a:schemeClr val="accent1"/>
            </a:solidFill>
          </a:ln>
        </p:spPr>
        <p:txBody>
          <a:bodyPr>
            <a:spAutoFit/>
          </a:bodyPr>
          <a:lstStyle/>
          <a:p>
            <a:pPr>
              <a:defRPr/>
            </a:pP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cuộc Tổng tiến công và nổi dậy Tết Mậu Thân 1968</a:t>
            </a:r>
          </a:p>
        </p:txBody>
      </p:sp>
      <p:sp>
        <p:nvSpPr>
          <p:cNvPr id="3" name="Rectangle 2"/>
          <p:cNvSpPr>
            <a:spLocks noChangeArrowheads="1"/>
          </p:cNvSpPr>
          <p:nvPr/>
        </p:nvSpPr>
        <p:spPr bwMode="auto">
          <a:xfrm>
            <a:off x="762000" y="3276600"/>
            <a:ext cx="8153400" cy="523875"/>
          </a:xfrm>
          <a:prstGeom prst="rect">
            <a:avLst/>
          </a:prstGeom>
          <a:noFill/>
          <a:ln w="9525">
            <a:noFill/>
            <a:miter lim="800000"/>
            <a:headEnd/>
            <a:tailEnd/>
          </a:ln>
        </p:spPr>
        <p:txBody>
          <a:bodyPr>
            <a:spAutoFit/>
          </a:bodyPr>
          <a:lstStyle/>
          <a:p>
            <a:r>
              <a:rPr lang="vi-VN" altLang="en-US" sz="2800">
                <a:latin typeface="Times New Roman" pitchFamily="18" charset="0"/>
                <a:cs typeface="Times New Roman" pitchFamily="18" charset="0"/>
              </a:rPr>
              <a:t>Đọc SGK từ: “Đêm 30 Tết Mậu Thân</a:t>
            </a:r>
            <a:r>
              <a:rPr lang="en-US" altLang="en-US" sz="2800">
                <a:latin typeface="Times New Roman" pitchFamily="18" charset="0"/>
                <a:cs typeface="Times New Roman" pitchFamily="18" charset="0"/>
              </a:rPr>
              <a:t>,</a:t>
            </a:r>
            <a:r>
              <a:rPr lang="vi-VN" altLang="en-US" sz="2800">
                <a:latin typeface="Times New Roman" pitchFamily="18" charset="0"/>
                <a:cs typeface="Times New Roman" pitchFamily="18" charset="0"/>
              </a:rPr>
              <a:t>…</a:t>
            </a:r>
            <a:r>
              <a:rPr lang="en-US" altLang="en-US" sz="2800">
                <a:latin typeface="Times New Roman" pitchFamily="18" charset="0"/>
                <a:cs typeface="Times New Roman" pitchFamily="18" charset="0"/>
              </a:rPr>
              <a:t> của địch”</a:t>
            </a:r>
            <a:endParaRPr lang="vi-VN" altLang="en-US" sz="2800">
              <a:latin typeface="Times New Roman" pitchFamily="18" charset="0"/>
              <a:cs typeface="Times New Roman" pitchFamily="18" charset="0"/>
            </a:endParaRPr>
          </a:p>
        </p:txBody>
      </p:sp>
      <p:sp>
        <p:nvSpPr>
          <p:cNvPr id="9220" name="Rectangle 3"/>
          <p:cNvSpPr>
            <a:spLocks noChangeArrowheads="1"/>
          </p:cNvSpPr>
          <p:nvPr/>
        </p:nvSpPr>
        <p:spPr bwMode="auto">
          <a:xfrm>
            <a:off x="1752600" y="152400"/>
            <a:ext cx="5867400" cy="1169988"/>
          </a:xfrm>
          <a:prstGeom prst="rect">
            <a:avLst/>
          </a:prstGeom>
          <a:noFill/>
          <a:ln w="9525">
            <a:noFill/>
            <a:miter lim="800000"/>
            <a:headEnd/>
            <a:tailEnd/>
          </a:ln>
        </p:spPr>
        <p:txBody>
          <a:bodyPr>
            <a:spAutoFit/>
          </a:bodyPr>
          <a:lstStyle/>
          <a:p>
            <a:pPr algn="ctr">
              <a:spcBef>
                <a:spcPct val="50000"/>
              </a:spcBef>
            </a:pPr>
            <a:r>
              <a:rPr lang="en-US" altLang="en-US" sz="2800" b="1" i="1" u="sng">
                <a:solidFill>
                  <a:srgbClr val="0000CC"/>
                </a:solidFill>
                <a:latin typeface="Times New Roman" pitchFamily="18" charset="0"/>
              </a:rPr>
              <a:t>Lịch sử</a:t>
            </a:r>
            <a:r>
              <a:rPr lang="en-US" altLang="en-US" sz="2800" b="1" i="1" u="sng">
                <a:latin typeface="Times New Roman" pitchFamily="18" charset="0"/>
              </a:rPr>
              <a:t> </a:t>
            </a:r>
            <a:endParaRPr lang="en-US" altLang="en-US" sz="2800" b="1">
              <a:latin typeface="Times New Roman" pitchFamily="18" charset="0"/>
            </a:endParaRPr>
          </a:p>
          <a:p>
            <a:pPr algn="ctr">
              <a:spcBef>
                <a:spcPct val="50000"/>
              </a:spcBef>
            </a:pPr>
            <a:r>
              <a:rPr lang="en-US" altLang="en-US" sz="2800" b="1">
                <a:solidFill>
                  <a:srgbClr val="FF0000"/>
                </a:solidFill>
                <a:latin typeface="Times New Roman" pitchFamily="18" charset="0"/>
              </a:rPr>
              <a:t>SẤM SÉT ĐÊM GIAO THỪA</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228600"/>
            <a:ext cx="8077200" cy="1066800"/>
          </a:xfrm>
          <a:prstGeom prst="rect">
            <a:avLst/>
          </a:prstGeom>
          <a:noFill/>
          <a:ln w="9525">
            <a:noFill/>
            <a:miter lim="800000"/>
            <a:headEnd/>
            <a:tailEnd/>
          </a:ln>
        </p:spPr>
        <p:txBody>
          <a:bodyPr>
            <a:spAutoFit/>
          </a:bodyPr>
          <a:lstStyle/>
          <a:p>
            <a:pPr algn="ctr" eaLnBrk="0" hangingPunct="0">
              <a:spcBef>
                <a:spcPct val="50000"/>
              </a:spcBef>
            </a:pPr>
            <a:r>
              <a:rPr lang="en-US" altLang="en-US" sz="2800" b="1" i="1" u="sng">
                <a:solidFill>
                  <a:srgbClr val="0000CC"/>
                </a:solidFill>
                <a:latin typeface="Times New Roman" pitchFamily="18" charset="0"/>
                <a:cs typeface="Times New Roman" pitchFamily="18" charset="0"/>
              </a:rPr>
              <a:t>Lịch sử</a:t>
            </a:r>
            <a:r>
              <a:rPr lang="en-US" altLang="en-US" sz="2800" b="1" i="1" u="sng">
                <a:latin typeface="Times New Roman" pitchFamily="18" charset="0"/>
                <a:cs typeface="Times New Roman" pitchFamily="18" charset="0"/>
              </a:rPr>
              <a:t> </a:t>
            </a:r>
            <a:endParaRPr lang="en-US" altLang="en-US" b="1">
              <a:latin typeface="Times New Roman" pitchFamily="18" charset="0"/>
              <a:cs typeface="Times New Roman" pitchFamily="18" charset="0"/>
            </a:endParaRPr>
          </a:p>
          <a:p>
            <a:pPr algn="ctr" eaLnBrk="0" hangingPunct="0">
              <a:spcBef>
                <a:spcPct val="50000"/>
              </a:spcBef>
            </a:pPr>
            <a:r>
              <a:rPr lang="en-US" altLang="en-US" sz="2400" b="1">
                <a:solidFill>
                  <a:srgbClr val="FF0066"/>
                </a:solidFill>
                <a:latin typeface="Times New Roman" pitchFamily="18" charset="0"/>
                <a:cs typeface="Times New Roman" pitchFamily="18" charset="0"/>
              </a:rPr>
              <a:t>SẤM SÉT ĐÊM GIAO THỪA</a:t>
            </a:r>
          </a:p>
        </p:txBody>
      </p:sp>
      <p:sp>
        <p:nvSpPr>
          <p:cNvPr id="67588" name="AutoShape 4"/>
          <p:cNvSpPr>
            <a:spLocks noChangeArrowheads="1"/>
          </p:cNvSpPr>
          <p:nvPr/>
        </p:nvSpPr>
        <p:spPr bwMode="auto">
          <a:xfrm>
            <a:off x="457200" y="2514600"/>
            <a:ext cx="8382000" cy="4114800"/>
          </a:xfrm>
          <a:prstGeom prst="irregularSeal1">
            <a:avLst/>
          </a:prstGeom>
          <a:solidFill>
            <a:srgbClr val="FFFF66"/>
          </a:solidFill>
          <a:ln w="57150">
            <a:solidFill>
              <a:srgbClr val="FFFF66"/>
            </a:solidFill>
            <a:miter lim="800000"/>
            <a:headEnd/>
            <a:tailEnd/>
          </a:ln>
          <a:effectLst>
            <a:prstShdw prst="shdw17" dist="17961" dir="2700000">
              <a:srgbClr val="99993D"/>
            </a:prstShdw>
          </a:effectLst>
        </p:spPr>
        <p:txBody>
          <a:bodyPr wrap="none" anchor="ctr"/>
          <a:lstStyle/>
          <a:p>
            <a:pPr algn="ctr" eaLnBrk="0" hangingPunct="0"/>
            <a:r>
              <a:rPr lang="vi-VN" altLang="en-US" sz="2800" b="1">
                <a:latin typeface="Times New Roman" pitchFamily="18" charset="0"/>
                <a:cs typeface="Times New Roman" pitchFamily="18" charset="0"/>
              </a:rPr>
              <a:t>Nhân dân cả nước đang trong không khí</a:t>
            </a:r>
            <a:endParaRPr lang="en-US" altLang="en-US" sz="2800" b="1">
              <a:latin typeface="Times New Roman" pitchFamily="18" charset="0"/>
              <a:cs typeface="Times New Roman" pitchFamily="18" charset="0"/>
            </a:endParaRPr>
          </a:p>
          <a:p>
            <a:pPr algn="ctr" eaLnBrk="0" hangingPunct="0"/>
            <a:r>
              <a:rPr lang="vi-VN" altLang="en-US" sz="2800" b="1">
                <a:latin typeface="Times New Roman" pitchFamily="18" charset="0"/>
                <a:cs typeface="Times New Roman" pitchFamily="18" charset="0"/>
              </a:rPr>
              <a:t> tất bật chuẩn bị đón giao thừa.</a:t>
            </a:r>
            <a:endParaRPr lang="en-US" altLang="en-US" sz="2800" b="1">
              <a:latin typeface="Times New Roman" pitchFamily="18" charset="0"/>
              <a:cs typeface="Times New Roman" pitchFamily="18" charset="0"/>
            </a:endParaRPr>
          </a:p>
        </p:txBody>
      </p:sp>
      <p:sp>
        <p:nvSpPr>
          <p:cNvPr id="67593" name="Text Box 9"/>
          <p:cNvSpPr txBox="1">
            <a:spLocks noChangeArrowheads="1"/>
          </p:cNvSpPr>
          <p:nvPr/>
        </p:nvSpPr>
        <p:spPr bwMode="auto">
          <a:xfrm>
            <a:off x="76200" y="1600200"/>
            <a:ext cx="9220200" cy="954088"/>
          </a:xfrm>
          <a:prstGeom prst="rect">
            <a:avLst/>
          </a:prstGeom>
          <a:noFill/>
          <a:ln w="9525">
            <a:noFill/>
            <a:miter lim="800000"/>
            <a:headEnd/>
            <a:tailEnd/>
          </a:ln>
        </p:spPr>
        <p:txBody>
          <a:bodyPr>
            <a:spAutoFit/>
          </a:bodyPr>
          <a:lstStyle/>
          <a:p>
            <a:pPr algn="ctr"/>
            <a:r>
              <a:rPr lang="en-US" altLang="en-US" sz="2800" b="1">
                <a:solidFill>
                  <a:srgbClr val="0000CC"/>
                </a:solidFill>
                <a:latin typeface="Times New Roman" pitchFamily="18" charset="0"/>
                <a:cs typeface="Times New Roman" pitchFamily="18" charset="0"/>
              </a:rPr>
              <a:t>? </a:t>
            </a:r>
            <a:r>
              <a:rPr lang="vi-VN" altLang="en-US" sz="2800" b="1">
                <a:solidFill>
                  <a:srgbClr val="0000CC"/>
                </a:solidFill>
                <a:latin typeface="Times New Roman" pitchFamily="18" charset="0"/>
                <a:cs typeface="Times New Roman" pitchFamily="18" charset="0"/>
              </a:rPr>
              <a:t>Xuân Mậu Thân 1968, cuộc Tổng tiến công đã diễn ra trong hoàn cảnh gì?</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7593"/>
                                        </p:tgtEl>
                                        <p:attrNameLst>
                                          <p:attrName>style.visibility</p:attrName>
                                        </p:attrNameLst>
                                      </p:cBhvr>
                                      <p:to>
                                        <p:strVal val="visible"/>
                                      </p:to>
                                    </p:set>
                                    <p:animEffect transition="in" filter="diamond(in)">
                                      <p:cBhvr>
                                        <p:cTn id="7" dur="500"/>
                                        <p:tgtEl>
                                          <p:spTgt spid="675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7588"/>
                                        </p:tgtEl>
                                        <p:attrNameLst>
                                          <p:attrName>style.visibility</p:attrName>
                                        </p:attrNameLst>
                                      </p:cBhvr>
                                      <p:to>
                                        <p:strVal val="visible"/>
                                      </p:to>
                                    </p:set>
                                    <p:anim calcmode="lin" valueType="num">
                                      <p:cBhvr>
                                        <p:cTn id="12" dur="500" fill="hold"/>
                                        <p:tgtEl>
                                          <p:spTgt spid="67588"/>
                                        </p:tgtEl>
                                        <p:attrNameLst>
                                          <p:attrName>ppt_w</p:attrName>
                                        </p:attrNameLst>
                                      </p:cBhvr>
                                      <p:tavLst>
                                        <p:tav tm="0">
                                          <p:val>
                                            <p:strVal val="#ppt_w*0.70"/>
                                          </p:val>
                                        </p:tav>
                                        <p:tav tm="100000">
                                          <p:val>
                                            <p:strVal val="#ppt_w"/>
                                          </p:val>
                                        </p:tav>
                                      </p:tavLst>
                                    </p:anim>
                                    <p:anim calcmode="lin" valueType="num">
                                      <p:cBhvr>
                                        <p:cTn id="13" dur="500" fill="hold"/>
                                        <p:tgtEl>
                                          <p:spTgt spid="67588"/>
                                        </p:tgtEl>
                                        <p:attrNameLst>
                                          <p:attrName>ppt_h</p:attrName>
                                        </p:attrNameLst>
                                      </p:cBhvr>
                                      <p:tavLst>
                                        <p:tav tm="0">
                                          <p:val>
                                            <p:strVal val="#ppt_h"/>
                                          </p:val>
                                        </p:tav>
                                        <p:tav tm="100000">
                                          <p:val>
                                            <p:strVal val="#ppt_h"/>
                                          </p:val>
                                        </p:tav>
                                      </p:tavLst>
                                    </p:anim>
                                    <p:animEffect transition="in" filter="fade">
                                      <p:cBhvr>
                                        <p:cTn id="14" dur="500"/>
                                        <p:tgtEl>
                                          <p:spTgt spid="67588"/>
                                        </p:tgtEl>
                                      </p:cBhvr>
                                    </p:animEffect>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9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6532</TotalTime>
  <Words>1428</Words>
  <Application>Microsoft Office PowerPoint</Application>
  <PresentationFormat>On-screen Show (4:3)</PresentationFormat>
  <Paragraphs>219</Paragraphs>
  <Slides>41</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Times New Roman</vt:lpstr>
      <vt:lpstr>SimSun</vt:lpstr>
      <vt:lpstr>VNI-Times</vt:lpstr>
      <vt:lpstr>Constantia</vt:lpstr>
      <vt:lpstr>Arial Unicode MS</vt:lpstr>
      <vt:lpstr>Default Design</vt:lpstr>
      <vt:lpstr>Slide 1</vt:lpstr>
      <vt:lpstr>Slide 2</vt:lpstr>
      <vt:lpstr>Slide 3</vt:lpstr>
      <vt:lpstr>Mừng xuân 1968</vt:lpstr>
      <vt:lpstr>Slide 5</vt:lpstr>
      <vt:lpstr>Slide 6</vt:lpstr>
      <vt:lpstr>Slide 7</vt:lpstr>
      <vt:lpstr>Slide 8</vt:lpstr>
      <vt:lpstr>Slide 9</vt:lpstr>
      <vt:lpstr>2.Vì sao Chính Phủ ta lại chọn đêm giao thừa để mở cuộc Tổng tiến công?</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http://www.itfriend.org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FPT</cp:lastModifiedBy>
  <cp:revision>197</cp:revision>
  <dcterms:created xsi:type="dcterms:W3CDTF">2010-02-24T13:49:09Z</dcterms:created>
  <dcterms:modified xsi:type="dcterms:W3CDTF">2020-04-20T14:22:07Z</dcterms:modified>
</cp:coreProperties>
</file>